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custom-properties" Target="docProps/custom.xml"/><Relationship Id="rId2" Type="http://schemas.openxmlformats.org/officeDocument/2006/relationships/officeDocument" Target="ppt/presentation.xml"/><Relationship Id="rId1"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6858000" cx="12192000"/>
  <p:notesSz cx="6858000" cy="9144000"/>
  <p:embeddedFontLst>
    <p:embeddedFont>
      <p:font typeface="Montserrat"/>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8" roundtripDataSignature="AMtx7mjQ9SMfYuVfjAa9PFYCLUncWlIUW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3A1BA66-8937-4DB3-8325-7D12E3928B87}">
  <a:tblStyle styleId="{93A1BA66-8937-4DB3-8325-7D12E3928B87}"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6" Type="http://schemas.openxmlformats.org/officeDocument/2006/relationships/font" Target="fonts/Montserrat-italic.fntdata"/><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1" Type="http://schemas.openxmlformats.org/officeDocument/2006/relationships/slide" Target="slides/slide16.xml"/><Relationship Id="rId3" Type="http://schemas.openxmlformats.org/officeDocument/2006/relationships/tableStyles" Target="tableStyles.xml"/><Relationship Id="rId25" Type="http://schemas.openxmlformats.org/officeDocument/2006/relationships/font" Target="fonts/Montserrat-bold.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0" Type="http://schemas.openxmlformats.org/officeDocument/2006/relationships/slide" Target="slides/slide15.xml"/><Relationship Id="rId2" Type="http://schemas.openxmlformats.org/officeDocument/2006/relationships/presProps" Target="presProps.xml"/><Relationship Id="rId16" Type="http://schemas.openxmlformats.org/officeDocument/2006/relationships/slide" Target="slides/slide11.xml"/><Relationship Id="rId29" Type="http://schemas.openxmlformats.org/officeDocument/2006/relationships/customXml" Target="../customXml/item1.xml"/><Relationship Id="rId24" Type="http://schemas.openxmlformats.org/officeDocument/2006/relationships/font" Target="fonts/Montserrat-regular.fntdata"/><Relationship Id="rId1" Type="http://schemas.openxmlformats.org/officeDocument/2006/relationships/theme" Target="theme/theme2.xml"/><Relationship Id="rId6" Type="http://schemas.openxmlformats.org/officeDocument/2006/relationships/slide" Target="slides/slide1.xml"/><Relationship Id="rId11" Type="http://schemas.openxmlformats.org/officeDocument/2006/relationships/slide" Target="slides/slide6.xml"/><Relationship Id="rId23" Type="http://schemas.openxmlformats.org/officeDocument/2006/relationships/slide" Target="slides/slide18.xml"/><Relationship Id="rId28" Type="http://customschemas.google.com/relationships/presentationmetadata" Target="metadata"/><Relationship Id="rId5" Type="http://schemas.openxmlformats.org/officeDocument/2006/relationships/notesMaster" Target="notesMasters/notes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ustomXml" Target="../customXml/item3.xml"/><Relationship Id="rId22" Type="http://schemas.openxmlformats.org/officeDocument/2006/relationships/slide" Target="slides/slide17.xml"/><Relationship Id="rId4" Type="http://schemas.openxmlformats.org/officeDocument/2006/relationships/slideMaster" Target="slideMasters/slideMaster1.xml"/><Relationship Id="rId9" Type="http://schemas.openxmlformats.org/officeDocument/2006/relationships/slide" Target="slides/slide4.xml"/><Relationship Id="rId27" Type="http://schemas.openxmlformats.org/officeDocument/2006/relationships/font" Target="fonts/Montserrat-boldItalic.fntdata"/><Relationship Id="rId14" Type="http://schemas.openxmlformats.org/officeDocument/2006/relationships/slide" Target="slides/slide9.xml"/><Relationship Id="rId30"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US"/>
              <a:t>Facilitator: Kate/Kim</a:t>
            </a:r>
            <a:endParaRPr/>
          </a:p>
          <a:p>
            <a:pPr indent="0" lvl="0" marL="0" rtl="0" algn="l">
              <a:spcBef>
                <a:spcPts val="0"/>
              </a:spcBef>
              <a:spcAft>
                <a:spcPts val="0"/>
              </a:spcAft>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highlight>
                <a:srgbClr val="FFFF00"/>
              </a:highlight>
            </a:endParaRPr>
          </a:p>
        </p:txBody>
      </p:sp>
      <p:sp>
        <p:nvSpPr>
          <p:cNvPr id="197" name="Google Shape;197;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8" name="Google Shape;208;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highlight>
                <a:srgbClr val="FFFF00"/>
              </a:highlight>
            </a:endParaRPr>
          </a:p>
        </p:txBody>
      </p:sp>
      <p:sp>
        <p:nvSpPr>
          <p:cNvPr id="209" name="Google Shape;209;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2" marL="1085850" rtl="0" algn="l">
              <a:spcBef>
                <a:spcPts val="0"/>
              </a:spcBef>
              <a:spcAft>
                <a:spcPts val="0"/>
              </a:spcAft>
              <a:buClr>
                <a:schemeClr val="dk1"/>
              </a:buClr>
              <a:buSzPts val="1200"/>
              <a:buFont typeface="Calibri"/>
              <a:buNone/>
            </a:pPr>
            <a:r>
              <a:t/>
            </a:r>
            <a:endParaRPr>
              <a:highlight>
                <a:srgbClr val="FFFF00"/>
              </a:highlight>
            </a:endParaRPr>
          </a:p>
        </p:txBody>
      </p:sp>
      <p:sp>
        <p:nvSpPr>
          <p:cNvPr id="219" name="Google Shape;219;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2" marL="1085850" rtl="0" algn="l">
              <a:spcBef>
                <a:spcPts val="0"/>
              </a:spcBef>
              <a:spcAft>
                <a:spcPts val="0"/>
              </a:spcAft>
              <a:buClr>
                <a:schemeClr val="dk1"/>
              </a:buClr>
              <a:buSzPts val="1200"/>
              <a:buFont typeface="Calibri"/>
              <a:buNone/>
            </a:pPr>
            <a:r>
              <a:t/>
            </a:r>
            <a:endParaRPr>
              <a:highlight>
                <a:srgbClr val="FFFF00"/>
              </a:highlight>
            </a:endParaRPr>
          </a:p>
        </p:txBody>
      </p:sp>
      <p:sp>
        <p:nvSpPr>
          <p:cNvPr id="236" name="Google Shape;236;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Google Shape;246;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highlight>
                <a:srgbClr val="FFFF00"/>
              </a:highlight>
            </a:endParaRPr>
          </a:p>
        </p:txBody>
      </p:sp>
      <p:sp>
        <p:nvSpPr>
          <p:cNvPr id="247" name="Google Shape;247;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7" name="Google Shape;257;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highlight>
                <a:srgbClr val="FFFF00"/>
              </a:highlight>
            </a:endParaRPr>
          </a:p>
        </p:txBody>
      </p:sp>
      <p:sp>
        <p:nvSpPr>
          <p:cNvPr id="258" name="Google Shape;258;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7" name="Google Shape;267;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 name="Google Shape;268;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 name="Google Shape;276;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7" name="Google Shape;287;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8" name="Google Shape;288;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 name="Google Shape;9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1"/>
          </a:p>
        </p:txBody>
      </p:sp>
      <p:sp>
        <p:nvSpPr>
          <p:cNvPr id="96" name="Google Shape;96;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 name="Google Shape;10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23" name="Google Shape;123;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38" name="Google Shape;13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 name="Google Shape;159;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20"/>
          <p:cNvSpPr txBox="1"/>
          <p:nvPr>
            <p:ph type="title"/>
          </p:nvPr>
        </p:nvSpPr>
        <p:spPr>
          <a:xfrm>
            <a:off x="838200" y="365129"/>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20"/>
          <p:cNvSpPr txBox="1"/>
          <p:nvPr>
            <p:ph idx="10" type="dt"/>
          </p:nvPr>
        </p:nvSpPr>
        <p:spPr>
          <a:xfrm>
            <a:off x="838200" y="6356354"/>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0"/>
          <p:cNvSpPr txBox="1"/>
          <p:nvPr>
            <p:ph idx="11" type="ftr"/>
          </p:nvPr>
        </p:nvSpPr>
        <p:spPr>
          <a:xfrm>
            <a:off x="4038600" y="635635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0"/>
          <p:cNvSpPr txBox="1"/>
          <p:nvPr>
            <p:ph idx="12" type="sldNum"/>
          </p:nvPr>
        </p:nvSpPr>
        <p:spPr>
          <a:xfrm>
            <a:off x="8610600" y="6356354"/>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9"/>
          <p:cNvSpPr txBox="1"/>
          <p:nvPr>
            <p:ph type="title"/>
          </p:nvPr>
        </p:nvSpPr>
        <p:spPr>
          <a:xfrm>
            <a:off x="838200" y="365129"/>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9"/>
          <p:cNvSpPr txBox="1"/>
          <p:nvPr>
            <p:ph idx="10" type="dt"/>
          </p:nvPr>
        </p:nvSpPr>
        <p:spPr>
          <a:xfrm>
            <a:off x="838200" y="6356354"/>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9"/>
          <p:cNvSpPr txBox="1"/>
          <p:nvPr>
            <p:ph idx="11" type="ftr"/>
          </p:nvPr>
        </p:nvSpPr>
        <p:spPr>
          <a:xfrm>
            <a:off x="4038600" y="635635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9"/>
          <p:cNvSpPr txBox="1"/>
          <p:nvPr>
            <p:ph idx="12" type="sldNum"/>
          </p:nvPr>
        </p:nvSpPr>
        <p:spPr>
          <a:xfrm>
            <a:off x="8610600" y="6356354"/>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0"/>
          <p:cNvSpPr txBox="1"/>
          <p:nvPr>
            <p:ph type="title"/>
          </p:nvPr>
        </p:nvSpPr>
        <p:spPr>
          <a:xfrm rot="5400000">
            <a:off x="7133433"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0"/>
          <p:cNvSpPr txBox="1"/>
          <p:nvPr>
            <p:ph idx="1" type="body"/>
          </p:nvPr>
        </p:nvSpPr>
        <p:spPr>
          <a:xfrm rot="5400000">
            <a:off x="1799433"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0"/>
          <p:cNvSpPr txBox="1"/>
          <p:nvPr>
            <p:ph idx="10" type="dt"/>
          </p:nvPr>
        </p:nvSpPr>
        <p:spPr>
          <a:xfrm>
            <a:off x="838200" y="6356354"/>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0"/>
          <p:cNvSpPr txBox="1"/>
          <p:nvPr>
            <p:ph idx="11" type="ftr"/>
          </p:nvPr>
        </p:nvSpPr>
        <p:spPr>
          <a:xfrm>
            <a:off x="4038600" y="635635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0"/>
          <p:cNvSpPr txBox="1"/>
          <p:nvPr>
            <p:ph idx="12" type="sldNum"/>
          </p:nvPr>
        </p:nvSpPr>
        <p:spPr>
          <a:xfrm>
            <a:off x="8610600" y="6356354"/>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2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21"/>
          <p:cNvSpPr txBox="1"/>
          <p:nvPr>
            <p:ph idx="10" type="dt"/>
          </p:nvPr>
        </p:nvSpPr>
        <p:spPr>
          <a:xfrm>
            <a:off x="838200" y="6356354"/>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1"/>
          <p:cNvSpPr txBox="1"/>
          <p:nvPr>
            <p:ph idx="11" type="ftr"/>
          </p:nvPr>
        </p:nvSpPr>
        <p:spPr>
          <a:xfrm>
            <a:off x="4038600" y="635635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1"/>
          <p:cNvSpPr txBox="1"/>
          <p:nvPr>
            <p:ph idx="12" type="sldNum"/>
          </p:nvPr>
        </p:nvSpPr>
        <p:spPr>
          <a:xfrm>
            <a:off x="8610600" y="6356354"/>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22"/>
          <p:cNvSpPr txBox="1"/>
          <p:nvPr>
            <p:ph type="title"/>
          </p:nvPr>
        </p:nvSpPr>
        <p:spPr>
          <a:xfrm>
            <a:off x="831851" y="1709742"/>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2"/>
          <p:cNvSpPr txBox="1"/>
          <p:nvPr>
            <p:ph idx="1" type="body"/>
          </p:nvPr>
        </p:nvSpPr>
        <p:spPr>
          <a:xfrm>
            <a:off x="831851" y="4589467"/>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22"/>
          <p:cNvSpPr txBox="1"/>
          <p:nvPr>
            <p:ph idx="10" type="dt"/>
          </p:nvPr>
        </p:nvSpPr>
        <p:spPr>
          <a:xfrm>
            <a:off x="838200" y="6356354"/>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2"/>
          <p:cNvSpPr txBox="1"/>
          <p:nvPr>
            <p:ph idx="11" type="ftr"/>
          </p:nvPr>
        </p:nvSpPr>
        <p:spPr>
          <a:xfrm>
            <a:off x="4038600" y="635635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2"/>
          <p:cNvSpPr txBox="1"/>
          <p:nvPr>
            <p:ph idx="12" type="sldNum"/>
          </p:nvPr>
        </p:nvSpPr>
        <p:spPr>
          <a:xfrm>
            <a:off x="8610600" y="6356354"/>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23"/>
          <p:cNvSpPr txBox="1"/>
          <p:nvPr>
            <p:ph type="title"/>
          </p:nvPr>
        </p:nvSpPr>
        <p:spPr>
          <a:xfrm>
            <a:off x="838200" y="365129"/>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2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3"/>
          <p:cNvSpPr txBox="1"/>
          <p:nvPr>
            <p:ph idx="10" type="dt"/>
          </p:nvPr>
        </p:nvSpPr>
        <p:spPr>
          <a:xfrm>
            <a:off x="838200" y="6356354"/>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3"/>
          <p:cNvSpPr txBox="1"/>
          <p:nvPr>
            <p:ph idx="11" type="ftr"/>
          </p:nvPr>
        </p:nvSpPr>
        <p:spPr>
          <a:xfrm>
            <a:off x="4038600" y="635635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3"/>
          <p:cNvSpPr txBox="1"/>
          <p:nvPr>
            <p:ph idx="12" type="sldNum"/>
          </p:nvPr>
        </p:nvSpPr>
        <p:spPr>
          <a:xfrm>
            <a:off x="8610600" y="6356354"/>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4"/>
          <p:cNvSpPr txBox="1"/>
          <p:nvPr>
            <p:ph type="title"/>
          </p:nvPr>
        </p:nvSpPr>
        <p:spPr>
          <a:xfrm>
            <a:off x="839788" y="365129"/>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4"/>
          <p:cNvSpPr txBox="1"/>
          <p:nvPr>
            <p:ph idx="1" type="body"/>
          </p:nvPr>
        </p:nvSpPr>
        <p:spPr>
          <a:xfrm>
            <a:off x="839789"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24"/>
          <p:cNvSpPr txBox="1"/>
          <p:nvPr>
            <p:ph idx="2" type="body"/>
          </p:nvPr>
        </p:nvSpPr>
        <p:spPr>
          <a:xfrm>
            <a:off x="839789"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4"/>
          <p:cNvSpPr txBox="1"/>
          <p:nvPr>
            <p:ph idx="3" type="body"/>
          </p:nvPr>
        </p:nvSpPr>
        <p:spPr>
          <a:xfrm>
            <a:off x="6172202"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24"/>
          <p:cNvSpPr txBox="1"/>
          <p:nvPr>
            <p:ph idx="4" type="body"/>
          </p:nvPr>
        </p:nvSpPr>
        <p:spPr>
          <a:xfrm>
            <a:off x="6172202"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4"/>
          <p:cNvSpPr txBox="1"/>
          <p:nvPr>
            <p:ph idx="10" type="dt"/>
          </p:nvPr>
        </p:nvSpPr>
        <p:spPr>
          <a:xfrm>
            <a:off x="838200" y="6356354"/>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4"/>
          <p:cNvSpPr txBox="1"/>
          <p:nvPr>
            <p:ph idx="11" type="ftr"/>
          </p:nvPr>
        </p:nvSpPr>
        <p:spPr>
          <a:xfrm>
            <a:off x="4038600" y="635635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4"/>
          <p:cNvSpPr txBox="1"/>
          <p:nvPr>
            <p:ph idx="12" type="sldNum"/>
          </p:nvPr>
        </p:nvSpPr>
        <p:spPr>
          <a:xfrm>
            <a:off x="8610600" y="6356354"/>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5"/>
          <p:cNvSpPr txBox="1"/>
          <p:nvPr>
            <p:ph type="title"/>
          </p:nvPr>
        </p:nvSpPr>
        <p:spPr>
          <a:xfrm>
            <a:off x="838200" y="365129"/>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5"/>
          <p:cNvSpPr txBox="1"/>
          <p:nvPr>
            <p:ph idx="10" type="dt"/>
          </p:nvPr>
        </p:nvSpPr>
        <p:spPr>
          <a:xfrm>
            <a:off x="838200" y="6356354"/>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5"/>
          <p:cNvSpPr txBox="1"/>
          <p:nvPr>
            <p:ph idx="11" type="ftr"/>
          </p:nvPr>
        </p:nvSpPr>
        <p:spPr>
          <a:xfrm>
            <a:off x="4038600" y="635635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5"/>
          <p:cNvSpPr txBox="1"/>
          <p:nvPr>
            <p:ph idx="12" type="sldNum"/>
          </p:nvPr>
        </p:nvSpPr>
        <p:spPr>
          <a:xfrm>
            <a:off x="8610600" y="6356354"/>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26"/>
          <p:cNvSpPr txBox="1"/>
          <p:nvPr>
            <p:ph idx="10" type="dt"/>
          </p:nvPr>
        </p:nvSpPr>
        <p:spPr>
          <a:xfrm>
            <a:off x="838200" y="6356354"/>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6"/>
          <p:cNvSpPr txBox="1"/>
          <p:nvPr>
            <p:ph idx="11" type="ftr"/>
          </p:nvPr>
        </p:nvSpPr>
        <p:spPr>
          <a:xfrm>
            <a:off x="4038600" y="635635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6"/>
          <p:cNvSpPr txBox="1"/>
          <p:nvPr>
            <p:ph idx="12" type="sldNum"/>
          </p:nvPr>
        </p:nvSpPr>
        <p:spPr>
          <a:xfrm>
            <a:off x="8610600" y="6356354"/>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7"/>
          <p:cNvSpPr txBox="1"/>
          <p:nvPr>
            <p:ph idx="1" type="body"/>
          </p:nvPr>
        </p:nvSpPr>
        <p:spPr>
          <a:xfrm>
            <a:off x="5183188" y="987429"/>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7"/>
          <p:cNvSpPr txBox="1"/>
          <p:nvPr>
            <p:ph idx="10" type="dt"/>
          </p:nvPr>
        </p:nvSpPr>
        <p:spPr>
          <a:xfrm>
            <a:off x="838200" y="6356354"/>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7"/>
          <p:cNvSpPr txBox="1"/>
          <p:nvPr>
            <p:ph idx="11" type="ftr"/>
          </p:nvPr>
        </p:nvSpPr>
        <p:spPr>
          <a:xfrm>
            <a:off x="4038600" y="635635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7"/>
          <p:cNvSpPr txBox="1"/>
          <p:nvPr>
            <p:ph idx="12" type="sldNum"/>
          </p:nvPr>
        </p:nvSpPr>
        <p:spPr>
          <a:xfrm>
            <a:off x="8610600" y="6356354"/>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8"/>
          <p:cNvSpPr/>
          <p:nvPr>
            <p:ph idx="2" type="pic"/>
          </p:nvPr>
        </p:nvSpPr>
        <p:spPr>
          <a:xfrm>
            <a:off x="5183188" y="987429"/>
            <a:ext cx="6172200" cy="4873625"/>
          </a:xfrm>
          <a:prstGeom prst="rect">
            <a:avLst/>
          </a:prstGeom>
          <a:noFill/>
          <a:ln>
            <a:noFill/>
          </a:ln>
        </p:spPr>
      </p:sp>
      <p:sp>
        <p:nvSpPr>
          <p:cNvPr id="68" name="Google Shape;68;p2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8"/>
          <p:cNvSpPr txBox="1"/>
          <p:nvPr>
            <p:ph idx="10" type="dt"/>
          </p:nvPr>
        </p:nvSpPr>
        <p:spPr>
          <a:xfrm>
            <a:off x="838200" y="6356354"/>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8"/>
          <p:cNvSpPr txBox="1"/>
          <p:nvPr>
            <p:ph idx="11" type="ftr"/>
          </p:nvPr>
        </p:nvSpPr>
        <p:spPr>
          <a:xfrm>
            <a:off x="4038600" y="635635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8"/>
          <p:cNvSpPr txBox="1"/>
          <p:nvPr>
            <p:ph idx="12" type="sldNum"/>
          </p:nvPr>
        </p:nvSpPr>
        <p:spPr>
          <a:xfrm>
            <a:off x="8610600" y="6356354"/>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9"/>
          <p:cNvSpPr txBox="1"/>
          <p:nvPr>
            <p:ph type="title"/>
          </p:nvPr>
        </p:nvSpPr>
        <p:spPr>
          <a:xfrm>
            <a:off x="838200" y="365129"/>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9"/>
          <p:cNvSpPr txBox="1"/>
          <p:nvPr>
            <p:ph idx="10" type="dt"/>
          </p:nvPr>
        </p:nvSpPr>
        <p:spPr>
          <a:xfrm>
            <a:off x="838200" y="6356354"/>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9"/>
          <p:cNvSpPr txBox="1"/>
          <p:nvPr>
            <p:ph idx="11" type="ftr"/>
          </p:nvPr>
        </p:nvSpPr>
        <p:spPr>
          <a:xfrm>
            <a:off x="4038600" y="6356354"/>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9"/>
          <p:cNvSpPr txBox="1"/>
          <p:nvPr>
            <p:ph idx="12" type="sldNum"/>
          </p:nvPr>
        </p:nvSpPr>
        <p:spPr>
          <a:xfrm>
            <a:off x="8610600" y="6356354"/>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5.png"/><Relationship Id="rId4" Type="http://schemas.openxmlformats.org/officeDocument/2006/relationships/hyperlink" Target="about:blank" TargetMode="External"/><Relationship Id="rId5" Type="http://schemas.openxmlformats.org/officeDocument/2006/relationships/image" Target="../media/image9.png"/><Relationship Id="rId6" Type="http://schemas.openxmlformats.org/officeDocument/2006/relationships/hyperlink" Target="about:blank"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4.png"/><Relationship Id="rId4" Type="http://schemas.openxmlformats.org/officeDocument/2006/relationships/image" Target="../media/image22.png"/><Relationship Id="rId5" Type="http://schemas.openxmlformats.org/officeDocument/2006/relationships/image" Target="../media/image20.png"/><Relationship Id="rId6" Type="http://schemas.openxmlformats.org/officeDocument/2006/relationships/image" Target="../media/image11.png"/><Relationship Id="rId7"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8.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6.png"/><Relationship Id="rId4" Type="http://schemas.openxmlformats.org/officeDocument/2006/relationships/image" Target="../media/image5.png"/><Relationship Id="rId5" Type="http://schemas.openxmlformats.org/officeDocument/2006/relationships/image" Target="../media/image1.png"/><Relationship Id="rId6" Type="http://schemas.openxmlformats.org/officeDocument/2006/relationships/image" Target="../media/image7.png"/><Relationship Id="rId7"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p1"/>
          <p:cNvPicPr preferRelativeResize="0"/>
          <p:nvPr/>
        </p:nvPicPr>
        <p:blipFill rotWithShape="1">
          <a:blip r:embed="rId3">
            <a:alphaModFix amt="7000"/>
          </a:blip>
          <a:srcRect b="35996" l="0" r="73375" t="27568"/>
          <a:stretch/>
        </p:blipFill>
        <p:spPr>
          <a:xfrm>
            <a:off x="2321165" y="-445408"/>
            <a:ext cx="7549673" cy="7748819"/>
          </a:xfrm>
          <a:prstGeom prst="rect">
            <a:avLst/>
          </a:prstGeom>
          <a:noFill/>
          <a:ln>
            <a:noFill/>
          </a:ln>
        </p:spPr>
      </p:pic>
      <p:sp>
        <p:nvSpPr>
          <p:cNvPr id="90" name="Google Shape;90;p1"/>
          <p:cNvSpPr txBox="1"/>
          <p:nvPr>
            <p:ph type="title"/>
          </p:nvPr>
        </p:nvSpPr>
        <p:spPr>
          <a:xfrm>
            <a:off x="1163749" y="2141926"/>
            <a:ext cx="9627300" cy="29844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Montserrat"/>
              <a:buNone/>
            </a:pPr>
            <a:br>
              <a:rPr lang="en-US">
                <a:latin typeface="Montserrat"/>
                <a:ea typeface="Montserrat"/>
                <a:cs typeface="Montserrat"/>
                <a:sym typeface="Montserrat"/>
              </a:rPr>
            </a:br>
            <a:r>
              <a:rPr b="1" lang="en-US">
                <a:solidFill>
                  <a:srgbClr val="770000"/>
                </a:solidFill>
                <a:latin typeface="Montserrat"/>
                <a:ea typeface="Montserrat"/>
                <a:cs typeface="Montserrat"/>
                <a:sym typeface="Montserrat"/>
              </a:rPr>
              <a:t>Welcome!</a:t>
            </a:r>
            <a:br>
              <a:rPr b="1" lang="en-US">
                <a:solidFill>
                  <a:srgbClr val="770000"/>
                </a:solidFill>
                <a:latin typeface="Montserrat"/>
                <a:ea typeface="Montserrat"/>
                <a:cs typeface="Montserrat"/>
                <a:sym typeface="Montserrat"/>
              </a:rPr>
            </a:br>
            <a:br>
              <a:rPr b="1" lang="en-US">
                <a:solidFill>
                  <a:srgbClr val="770000"/>
                </a:solidFill>
                <a:latin typeface="Montserrat"/>
                <a:ea typeface="Montserrat"/>
                <a:cs typeface="Montserrat"/>
                <a:sym typeface="Montserrat"/>
              </a:rPr>
            </a:br>
            <a:r>
              <a:rPr b="1" lang="en-US">
                <a:solidFill>
                  <a:srgbClr val="770000"/>
                </a:solidFill>
                <a:latin typeface="Montserrat"/>
                <a:ea typeface="Montserrat"/>
                <a:cs typeface="Montserrat"/>
                <a:sym typeface="Montserrat"/>
              </a:rPr>
              <a:t>Please complete an audio check and put your school system in the chat. </a:t>
            </a:r>
            <a:br>
              <a:rPr b="1" lang="en-US">
                <a:solidFill>
                  <a:srgbClr val="770000"/>
                </a:solidFill>
                <a:latin typeface="Montserrat"/>
                <a:ea typeface="Montserrat"/>
                <a:cs typeface="Montserrat"/>
                <a:sym typeface="Montserrat"/>
              </a:rPr>
            </a:br>
            <a:br>
              <a:rPr b="1" lang="en-US">
                <a:solidFill>
                  <a:srgbClr val="770000"/>
                </a:solidFill>
                <a:latin typeface="Montserrat"/>
                <a:ea typeface="Montserrat"/>
                <a:cs typeface="Montserrat"/>
                <a:sym typeface="Montserrat"/>
              </a:rPr>
            </a:br>
            <a:endParaRPr b="1">
              <a:solidFill>
                <a:srgbClr val="770000"/>
              </a:solidFill>
              <a:latin typeface="Montserrat"/>
              <a:ea typeface="Montserrat"/>
              <a:cs typeface="Montserrat"/>
              <a:sym typeface="Montserrat"/>
            </a:endParaRPr>
          </a:p>
        </p:txBody>
      </p:sp>
      <p:sp>
        <p:nvSpPr>
          <p:cNvPr id="91" name="Google Shape;91;p1"/>
          <p:cNvSpPr/>
          <p:nvPr/>
        </p:nvSpPr>
        <p:spPr>
          <a:xfrm>
            <a:off x="0" y="1"/>
            <a:ext cx="12192000" cy="77492"/>
          </a:xfrm>
          <a:prstGeom prst="rect">
            <a:avLst/>
          </a:prstGeom>
          <a:gradFill>
            <a:gsLst>
              <a:gs pos="0">
                <a:srgbClr val="770000"/>
              </a:gs>
              <a:gs pos="50000">
                <a:srgbClr val="AC0000"/>
              </a:gs>
              <a:gs pos="100000">
                <a:srgbClr val="CE0000"/>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92" name="Google Shape;92;p1"/>
          <p:cNvSpPr/>
          <p:nvPr/>
        </p:nvSpPr>
        <p:spPr>
          <a:xfrm>
            <a:off x="-1" y="6734021"/>
            <a:ext cx="12192000" cy="162727"/>
          </a:xfrm>
          <a:prstGeom prst="rect">
            <a:avLst/>
          </a:prstGeom>
          <a:gradFill>
            <a:gsLst>
              <a:gs pos="0">
                <a:srgbClr val="770000"/>
              </a:gs>
              <a:gs pos="50000">
                <a:srgbClr val="AC0000"/>
              </a:gs>
              <a:gs pos="100000">
                <a:srgbClr val="CE0000"/>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0"/>
          <p:cNvSpPr txBox="1"/>
          <p:nvPr>
            <p:ph type="title"/>
          </p:nvPr>
        </p:nvSpPr>
        <p:spPr>
          <a:xfrm>
            <a:off x="838198" y="93399"/>
            <a:ext cx="10960400" cy="1010209"/>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Arial"/>
              <a:buNone/>
            </a:pPr>
            <a:r>
              <a:rPr b="1" lang="en-US" sz="3200">
                <a:latin typeface="Arial"/>
                <a:ea typeface="Arial"/>
                <a:cs typeface="Arial"/>
                <a:sym typeface="Arial"/>
              </a:rPr>
              <a:t>Module 1: Ground Truth</a:t>
            </a:r>
            <a:endParaRPr sz="3200">
              <a:latin typeface="Arial"/>
              <a:ea typeface="Arial"/>
              <a:cs typeface="Arial"/>
              <a:sym typeface="Arial"/>
            </a:endParaRPr>
          </a:p>
        </p:txBody>
      </p:sp>
      <p:sp>
        <p:nvSpPr>
          <p:cNvPr id="200" name="Google Shape;200;p10"/>
          <p:cNvSpPr/>
          <p:nvPr/>
        </p:nvSpPr>
        <p:spPr>
          <a:xfrm>
            <a:off x="0" y="0"/>
            <a:ext cx="12192000" cy="77492"/>
          </a:xfrm>
          <a:prstGeom prst="rect">
            <a:avLst/>
          </a:prstGeom>
          <a:gradFill>
            <a:gsLst>
              <a:gs pos="0">
                <a:srgbClr val="770000"/>
              </a:gs>
              <a:gs pos="50000">
                <a:srgbClr val="AC0000"/>
              </a:gs>
              <a:gs pos="100000">
                <a:srgbClr val="CE0000"/>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1" name="Google Shape;201;p10"/>
          <p:cNvSpPr/>
          <p:nvPr/>
        </p:nvSpPr>
        <p:spPr>
          <a:xfrm>
            <a:off x="-1" y="6734019"/>
            <a:ext cx="12192000" cy="162727"/>
          </a:xfrm>
          <a:prstGeom prst="rect">
            <a:avLst/>
          </a:prstGeom>
          <a:gradFill>
            <a:gsLst>
              <a:gs pos="0">
                <a:srgbClr val="770000"/>
              </a:gs>
              <a:gs pos="50000">
                <a:srgbClr val="AC0000"/>
              </a:gs>
              <a:gs pos="100000">
                <a:srgbClr val="CE0000"/>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2" name="Google Shape;202;p10"/>
          <p:cNvSpPr txBox="1"/>
          <p:nvPr>
            <p:ph idx="1" type="body"/>
          </p:nvPr>
        </p:nvSpPr>
        <p:spPr>
          <a:xfrm>
            <a:off x="838200" y="1333500"/>
            <a:ext cx="6943165" cy="5229225"/>
          </a:xfrm>
          <a:prstGeom prst="rect">
            <a:avLst/>
          </a:prstGeom>
          <a:noFill/>
          <a:ln>
            <a:noFill/>
          </a:ln>
        </p:spPr>
        <p:txBody>
          <a:bodyPr anchorCtr="0" anchor="t" bIns="45700" lIns="91425" spcFirstLastPara="1" rIns="91425" wrap="square" tIns="45700">
            <a:normAutofit/>
          </a:bodyPr>
          <a:lstStyle/>
          <a:p>
            <a:pPr indent="-228594" lvl="0" marL="228594" rtl="0" algn="l">
              <a:lnSpc>
                <a:spcPct val="107000"/>
              </a:lnSpc>
              <a:spcBef>
                <a:spcPts val="0"/>
              </a:spcBef>
              <a:spcAft>
                <a:spcPts val="0"/>
              </a:spcAft>
              <a:buClr>
                <a:schemeClr val="dk1"/>
              </a:buClr>
              <a:buSzPts val="2800"/>
              <a:buChar char="•"/>
            </a:pPr>
            <a:r>
              <a:rPr lang="en-US">
                <a:latin typeface="Calibri"/>
                <a:ea typeface="Calibri"/>
                <a:cs typeface="Calibri"/>
                <a:sym typeface="Calibri"/>
              </a:rPr>
              <a:t>Today, Thursday February 12</a:t>
            </a:r>
            <a:r>
              <a:rPr baseline="30000" lang="en-US">
                <a:latin typeface="Calibri"/>
                <a:ea typeface="Calibri"/>
                <a:cs typeface="Calibri"/>
                <a:sym typeface="Calibri"/>
              </a:rPr>
              <a:t>th</a:t>
            </a:r>
            <a:r>
              <a:rPr lang="en-US">
                <a:latin typeface="Calibri"/>
                <a:ea typeface="Calibri"/>
                <a:cs typeface="Calibri"/>
                <a:sym typeface="Calibri"/>
              </a:rPr>
              <a:t> during an </a:t>
            </a:r>
            <a:r>
              <a:rPr lang="en-US">
                <a:highlight>
                  <a:srgbClr val="FFFF00"/>
                </a:highlight>
                <a:latin typeface="Calibri"/>
                <a:ea typeface="Calibri"/>
                <a:cs typeface="Calibri"/>
                <a:sym typeface="Calibri"/>
              </a:rPr>
              <a:t>intra- or inter- </a:t>
            </a:r>
            <a:r>
              <a:rPr lang="en-US">
                <a:latin typeface="Calibri"/>
                <a:ea typeface="Calibri"/>
                <a:cs typeface="Calibri"/>
                <a:sym typeface="Calibri"/>
              </a:rPr>
              <a:t>county basketball game at County XXX high school, a bleacher collapse occurs in the gymnasium, trapping and injuring multiple individuals. </a:t>
            </a:r>
            <a:endParaRPr/>
          </a:p>
          <a:p>
            <a:pPr indent="-228594" lvl="0" marL="228594" rtl="0" algn="l">
              <a:lnSpc>
                <a:spcPct val="107000"/>
              </a:lnSpc>
              <a:spcBef>
                <a:spcPts val="1800"/>
              </a:spcBef>
              <a:spcAft>
                <a:spcPts val="0"/>
              </a:spcAft>
              <a:buClr>
                <a:schemeClr val="dk1"/>
              </a:buClr>
              <a:buSzPts val="2800"/>
              <a:buChar char="•"/>
            </a:pPr>
            <a:r>
              <a:rPr lang="en-US">
                <a:latin typeface="Calibri"/>
                <a:ea typeface="Calibri"/>
                <a:cs typeface="Calibri"/>
                <a:sym typeface="Calibri"/>
              </a:rPr>
              <a:t>The incident takes place during the third quarter of a highly attended game, with parents, students, and school staff present. </a:t>
            </a:r>
            <a:endParaRPr/>
          </a:p>
          <a:p>
            <a:pPr indent="-228594" lvl="0" marL="228594" rtl="0" algn="l">
              <a:lnSpc>
                <a:spcPct val="107000"/>
              </a:lnSpc>
              <a:spcBef>
                <a:spcPts val="1800"/>
              </a:spcBef>
              <a:spcAft>
                <a:spcPts val="0"/>
              </a:spcAft>
              <a:buClr>
                <a:schemeClr val="dk1"/>
              </a:buClr>
              <a:buSzPts val="2800"/>
              <a:buChar char="•"/>
            </a:pPr>
            <a:r>
              <a:rPr lang="en-US">
                <a:latin typeface="Calibri"/>
                <a:ea typeface="Calibri"/>
                <a:cs typeface="Calibri"/>
                <a:sym typeface="Calibri"/>
              </a:rPr>
              <a:t>Multiple people call 911 to report the incident.</a:t>
            </a:r>
            <a:endParaRPr/>
          </a:p>
        </p:txBody>
      </p:sp>
      <p:pic>
        <p:nvPicPr>
          <p:cNvPr descr="Basketball Hoop with solid fill" id="203" name="Google Shape;203;p10"/>
          <p:cNvPicPr preferRelativeResize="0"/>
          <p:nvPr/>
        </p:nvPicPr>
        <p:blipFill rotWithShape="1">
          <a:blip r:embed="rId3">
            <a:alphaModFix/>
          </a:blip>
          <a:srcRect b="0" l="0" r="0" t="0"/>
          <a:stretch/>
        </p:blipFill>
        <p:spPr>
          <a:xfrm>
            <a:off x="10000129" y="1166532"/>
            <a:ext cx="1522880" cy="1522880"/>
          </a:xfrm>
          <a:prstGeom prst="rect">
            <a:avLst/>
          </a:prstGeom>
          <a:noFill/>
          <a:ln>
            <a:noFill/>
          </a:ln>
        </p:spPr>
      </p:pic>
      <p:pic>
        <p:nvPicPr>
          <p:cNvPr descr="A black background with a black square&#10;&#10;Description automatically generated with medium confidence" id="204" name="Google Shape;204;p10">
            <a:hlinkClick r:id="rId4"/>
          </p:cNvPr>
          <p:cNvPicPr preferRelativeResize="0"/>
          <p:nvPr/>
        </p:nvPicPr>
        <p:blipFill rotWithShape="1">
          <a:blip r:embed="rId5">
            <a:alphaModFix/>
          </a:blip>
          <a:srcRect b="0" l="0" r="0" t="0"/>
          <a:stretch/>
        </p:blipFill>
        <p:spPr>
          <a:xfrm>
            <a:off x="8466604" y="3508001"/>
            <a:ext cx="1552575" cy="1552575"/>
          </a:xfrm>
          <a:prstGeom prst="rect">
            <a:avLst/>
          </a:prstGeom>
          <a:noFill/>
          <a:ln>
            <a:noFill/>
          </a:ln>
        </p:spPr>
      </p:pic>
      <p:pic>
        <p:nvPicPr>
          <p:cNvPr descr="A black background with a black square&#10;&#10;Description automatically generated with medium confidence" id="205" name="Google Shape;205;p10">
            <a:hlinkClick r:id="rId6"/>
          </p:cNvPr>
          <p:cNvPicPr preferRelativeResize="0"/>
          <p:nvPr/>
        </p:nvPicPr>
        <p:blipFill rotWithShape="1">
          <a:blip r:embed="rId5">
            <a:alphaModFix/>
          </a:blip>
          <a:srcRect b="0" l="0" r="0" t="0"/>
          <a:stretch/>
        </p:blipFill>
        <p:spPr>
          <a:xfrm>
            <a:off x="10035428" y="3516966"/>
            <a:ext cx="1552575" cy="15525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1"/>
          <p:cNvSpPr txBox="1"/>
          <p:nvPr>
            <p:ph type="title"/>
          </p:nvPr>
        </p:nvSpPr>
        <p:spPr>
          <a:xfrm>
            <a:off x="838198" y="93399"/>
            <a:ext cx="10960400" cy="1010209"/>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Arial"/>
              <a:buNone/>
            </a:pPr>
            <a:r>
              <a:rPr b="1" lang="en-US" sz="3200">
                <a:latin typeface="Arial"/>
                <a:ea typeface="Arial"/>
                <a:cs typeface="Arial"/>
                <a:sym typeface="Arial"/>
              </a:rPr>
              <a:t>Module 1: Ground Truth</a:t>
            </a:r>
            <a:endParaRPr sz="3200">
              <a:latin typeface="Arial"/>
              <a:ea typeface="Arial"/>
              <a:cs typeface="Arial"/>
              <a:sym typeface="Arial"/>
            </a:endParaRPr>
          </a:p>
        </p:txBody>
      </p:sp>
      <p:sp>
        <p:nvSpPr>
          <p:cNvPr id="212" name="Google Shape;212;p11"/>
          <p:cNvSpPr/>
          <p:nvPr/>
        </p:nvSpPr>
        <p:spPr>
          <a:xfrm>
            <a:off x="0" y="0"/>
            <a:ext cx="12192000" cy="77492"/>
          </a:xfrm>
          <a:prstGeom prst="rect">
            <a:avLst/>
          </a:prstGeom>
          <a:gradFill>
            <a:gsLst>
              <a:gs pos="0">
                <a:srgbClr val="770000"/>
              </a:gs>
              <a:gs pos="50000">
                <a:srgbClr val="AC0000"/>
              </a:gs>
              <a:gs pos="100000">
                <a:srgbClr val="CE0000"/>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13" name="Google Shape;213;p11"/>
          <p:cNvSpPr/>
          <p:nvPr/>
        </p:nvSpPr>
        <p:spPr>
          <a:xfrm>
            <a:off x="-1" y="6734019"/>
            <a:ext cx="12192000" cy="162727"/>
          </a:xfrm>
          <a:prstGeom prst="rect">
            <a:avLst/>
          </a:prstGeom>
          <a:gradFill>
            <a:gsLst>
              <a:gs pos="0">
                <a:srgbClr val="770000"/>
              </a:gs>
              <a:gs pos="50000">
                <a:srgbClr val="AC0000"/>
              </a:gs>
              <a:gs pos="100000">
                <a:srgbClr val="CE0000"/>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14" name="Google Shape;214;p11"/>
          <p:cNvSpPr txBox="1"/>
          <p:nvPr>
            <p:ph idx="1" type="body"/>
          </p:nvPr>
        </p:nvSpPr>
        <p:spPr>
          <a:xfrm>
            <a:off x="838200" y="1333500"/>
            <a:ext cx="10896600" cy="5229225"/>
          </a:xfrm>
          <a:prstGeom prst="rect">
            <a:avLst/>
          </a:prstGeom>
          <a:noFill/>
          <a:ln>
            <a:noFill/>
          </a:ln>
        </p:spPr>
        <p:txBody>
          <a:bodyPr anchorCtr="0" anchor="t" bIns="45700" lIns="91425" spcFirstLastPara="1" rIns="91425" wrap="square" tIns="45700">
            <a:normAutofit/>
          </a:bodyPr>
          <a:lstStyle/>
          <a:p>
            <a:pPr indent="-228594" lvl="0" marL="228594" rtl="0" algn="l">
              <a:lnSpc>
                <a:spcPct val="107000"/>
              </a:lnSpc>
              <a:spcBef>
                <a:spcPts val="0"/>
              </a:spcBef>
              <a:spcAft>
                <a:spcPts val="0"/>
              </a:spcAft>
              <a:buClr>
                <a:schemeClr val="dk1"/>
              </a:buClr>
              <a:buSzPts val="2800"/>
              <a:buChar char="•"/>
            </a:pPr>
            <a:r>
              <a:rPr lang="en-US">
                <a:latin typeface="Calibri"/>
                <a:ea typeface="Calibri"/>
                <a:cs typeface="Calibri"/>
                <a:sym typeface="Calibri"/>
              </a:rPr>
              <a:t>Today, Thursday February 12</a:t>
            </a:r>
            <a:r>
              <a:rPr baseline="30000" lang="en-US">
                <a:latin typeface="Calibri"/>
                <a:ea typeface="Calibri"/>
                <a:cs typeface="Calibri"/>
                <a:sym typeface="Calibri"/>
              </a:rPr>
              <a:t>th</a:t>
            </a:r>
            <a:r>
              <a:rPr lang="en-US">
                <a:latin typeface="Calibri"/>
                <a:ea typeface="Calibri"/>
                <a:cs typeface="Calibri"/>
                <a:sym typeface="Calibri"/>
              </a:rPr>
              <a:t> during an </a:t>
            </a:r>
            <a:r>
              <a:rPr lang="en-US">
                <a:highlight>
                  <a:srgbClr val="FFFF00"/>
                </a:highlight>
                <a:latin typeface="Calibri"/>
                <a:ea typeface="Calibri"/>
                <a:cs typeface="Calibri"/>
                <a:sym typeface="Calibri"/>
              </a:rPr>
              <a:t>intra- or inter- </a:t>
            </a:r>
            <a:r>
              <a:rPr lang="en-US">
                <a:latin typeface="Calibri"/>
                <a:ea typeface="Calibri"/>
                <a:cs typeface="Calibri"/>
                <a:sym typeface="Calibri"/>
              </a:rPr>
              <a:t>county basketball game at County XXX high school, a bleacher collapse occurs in the gymnasium, trapping and injuring multiple individuals. </a:t>
            </a:r>
            <a:endParaRPr/>
          </a:p>
          <a:p>
            <a:pPr indent="-228594" lvl="0" marL="228594" rtl="0" algn="l">
              <a:lnSpc>
                <a:spcPct val="107000"/>
              </a:lnSpc>
              <a:spcBef>
                <a:spcPts val="1800"/>
              </a:spcBef>
              <a:spcAft>
                <a:spcPts val="0"/>
              </a:spcAft>
              <a:buClr>
                <a:schemeClr val="dk1"/>
              </a:buClr>
              <a:buSzPts val="2800"/>
              <a:buChar char="•"/>
            </a:pPr>
            <a:r>
              <a:rPr lang="en-US">
                <a:latin typeface="Calibri"/>
                <a:ea typeface="Calibri"/>
                <a:cs typeface="Calibri"/>
                <a:sym typeface="Calibri"/>
              </a:rPr>
              <a:t>The incident takes place during the third quarter of a highly attended game, with parents, students, and school staff present. </a:t>
            </a:r>
            <a:endParaRPr/>
          </a:p>
          <a:p>
            <a:pPr indent="-228594" lvl="0" marL="228594" rtl="0" algn="l">
              <a:lnSpc>
                <a:spcPct val="107000"/>
              </a:lnSpc>
              <a:spcBef>
                <a:spcPts val="1800"/>
              </a:spcBef>
              <a:spcAft>
                <a:spcPts val="0"/>
              </a:spcAft>
              <a:buClr>
                <a:schemeClr val="dk1"/>
              </a:buClr>
              <a:buSzPts val="2800"/>
              <a:buChar char="•"/>
            </a:pPr>
            <a:r>
              <a:rPr lang="en-US">
                <a:latin typeface="Calibri"/>
                <a:ea typeface="Calibri"/>
                <a:cs typeface="Calibri"/>
                <a:sym typeface="Calibri"/>
              </a:rPr>
              <a:t>Multiple people call 911 to report the incident.</a:t>
            </a:r>
            <a:endParaRPr/>
          </a:p>
        </p:txBody>
      </p:sp>
      <p:pic>
        <p:nvPicPr>
          <p:cNvPr id="215" name="Google Shape;215;p11"/>
          <p:cNvPicPr preferRelativeResize="0"/>
          <p:nvPr/>
        </p:nvPicPr>
        <p:blipFill rotWithShape="1">
          <a:blip r:embed="rId3">
            <a:alphaModFix/>
          </a:blip>
          <a:srcRect b="0" l="0" r="0" t="0"/>
          <a:stretch/>
        </p:blipFill>
        <p:spPr>
          <a:xfrm>
            <a:off x="5098473" y="4488873"/>
            <a:ext cx="6927272" cy="207818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2"/>
          <p:cNvSpPr txBox="1"/>
          <p:nvPr>
            <p:ph type="title"/>
          </p:nvPr>
        </p:nvSpPr>
        <p:spPr>
          <a:xfrm>
            <a:off x="838198" y="93399"/>
            <a:ext cx="10960400" cy="1010209"/>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Arial"/>
              <a:buNone/>
            </a:pPr>
            <a:r>
              <a:rPr b="1" lang="en-US" sz="3200">
                <a:latin typeface="Arial"/>
                <a:ea typeface="Arial"/>
                <a:cs typeface="Arial"/>
                <a:sym typeface="Arial"/>
              </a:rPr>
              <a:t>Module 2: Scenario</a:t>
            </a:r>
            <a:endParaRPr sz="3200">
              <a:latin typeface="Arial"/>
              <a:ea typeface="Arial"/>
              <a:cs typeface="Arial"/>
              <a:sym typeface="Arial"/>
            </a:endParaRPr>
          </a:p>
        </p:txBody>
      </p:sp>
      <p:sp>
        <p:nvSpPr>
          <p:cNvPr id="222" name="Google Shape;222;p12"/>
          <p:cNvSpPr/>
          <p:nvPr/>
        </p:nvSpPr>
        <p:spPr>
          <a:xfrm>
            <a:off x="0" y="0"/>
            <a:ext cx="12192000" cy="77492"/>
          </a:xfrm>
          <a:prstGeom prst="rect">
            <a:avLst/>
          </a:prstGeom>
          <a:gradFill>
            <a:gsLst>
              <a:gs pos="0">
                <a:srgbClr val="770000"/>
              </a:gs>
              <a:gs pos="50000">
                <a:srgbClr val="AC0000"/>
              </a:gs>
              <a:gs pos="100000">
                <a:srgbClr val="CE0000"/>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3" name="Google Shape;223;p12"/>
          <p:cNvSpPr/>
          <p:nvPr/>
        </p:nvSpPr>
        <p:spPr>
          <a:xfrm>
            <a:off x="-1" y="6734019"/>
            <a:ext cx="12192000" cy="162727"/>
          </a:xfrm>
          <a:prstGeom prst="rect">
            <a:avLst/>
          </a:prstGeom>
          <a:gradFill>
            <a:gsLst>
              <a:gs pos="0">
                <a:srgbClr val="770000"/>
              </a:gs>
              <a:gs pos="50000">
                <a:srgbClr val="AC0000"/>
              </a:gs>
              <a:gs pos="100000">
                <a:srgbClr val="CE0000"/>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4" name="Google Shape;224;p12"/>
          <p:cNvSpPr txBox="1"/>
          <p:nvPr>
            <p:ph idx="1" type="body"/>
          </p:nvPr>
        </p:nvSpPr>
        <p:spPr>
          <a:xfrm>
            <a:off x="838200" y="1183342"/>
            <a:ext cx="5526741" cy="5379384"/>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Clr>
                <a:schemeClr val="dk1"/>
              </a:buClr>
              <a:buSzPts val="2200"/>
              <a:buChar char="•"/>
            </a:pPr>
            <a:r>
              <a:rPr lang="en-US" sz="2200">
                <a:latin typeface="Calibri"/>
                <a:ea typeface="Calibri"/>
                <a:cs typeface="Calibri"/>
                <a:sym typeface="Calibri"/>
              </a:rPr>
              <a:t>Fire, EMS, and law enforcement arrive to find a chaotic scene. People are running out of the gym and there are multiple injuries to students, parents, and faculty. </a:t>
            </a:r>
            <a:endParaRPr/>
          </a:p>
          <a:p>
            <a:pPr indent="0" lvl="0" marL="0" marR="0" rtl="0" algn="l">
              <a:lnSpc>
                <a:spcPct val="107000"/>
              </a:lnSpc>
              <a:spcBef>
                <a:spcPts val="1800"/>
              </a:spcBef>
              <a:spcAft>
                <a:spcPts val="0"/>
              </a:spcAft>
              <a:buClr>
                <a:schemeClr val="dk1"/>
              </a:buClr>
              <a:buSzPts val="2200"/>
              <a:buChar char="•"/>
            </a:pPr>
            <a:r>
              <a:rPr lang="en-US" sz="2200">
                <a:latin typeface="Calibri"/>
                <a:ea typeface="Calibri"/>
                <a:cs typeface="Calibri"/>
                <a:sym typeface="Calibri"/>
              </a:rPr>
              <a:t>Patient Estimates:</a:t>
            </a:r>
            <a:endParaRPr/>
          </a:p>
          <a:p>
            <a:pPr indent="-342900" lvl="1" marL="800089" rtl="0" algn="l">
              <a:lnSpc>
                <a:spcPct val="107000"/>
              </a:lnSpc>
              <a:spcBef>
                <a:spcPts val="1300"/>
              </a:spcBef>
              <a:spcAft>
                <a:spcPts val="0"/>
              </a:spcAft>
              <a:buClr>
                <a:srgbClr val="C00000"/>
              </a:buClr>
              <a:buSzPts val="1800"/>
              <a:buFont typeface="Noto Sans Symbols"/>
              <a:buChar char="∙"/>
            </a:pPr>
            <a:r>
              <a:rPr lang="en-US" sz="1800">
                <a:solidFill>
                  <a:srgbClr val="C00000"/>
                </a:solidFill>
                <a:latin typeface="Calibri"/>
                <a:ea typeface="Calibri"/>
                <a:cs typeface="Calibri"/>
                <a:sym typeface="Calibri"/>
              </a:rPr>
              <a:t>Red</a:t>
            </a:r>
            <a:r>
              <a:rPr lang="en-US" sz="1800">
                <a:latin typeface="Calibri"/>
                <a:ea typeface="Calibri"/>
                <a:cs typeface="Calibri"/>
                <a:sym typeface="Calibri"/>
              </a:rPr>
              <a:t> - 15</a:t>
            </a:r>
            <a:endParaRPr/>
          </a:p>
          <a:p>
            <a:pPr indent="-342900" lvl="1" marL="800089" rtl="0" algn="l">
              <a:lnSpc>
                <a:spcPct val="107000"/>
              </a:lnSpc>
              <a:spcBef>
                <a:spcPts val="500"/>
              </a:spcBef>
              <a:spcAft>
                <a:spcPts val="0"/>
              </a:spcAft>
              <a:buClr>
                <a:schemeClr val="dk1"/>
              </a:buClr>
              <a:buSzPts val="1800"/>
              <a:buFont typeface="Noto Sans Symbols"/>
              <a:buChar char="∙"/>
            </a:pPr>
            <a:r>
              <a:rPr lang="en-US" sz="1800">
                <a:highlight>
                  <a:srgbClr val="FFFF00"/>
                </a:highlight>
                <a:latin typeface="Calibri"/>
                <a:ea typeface="Calibri"/>
                <a:cs typeface="Calibri"/>
                <a:sym typeface="Calibri"/>
              </a:rPr>
              <a:t>Yellow</a:t>
            </a:r>
            <a:r>
              <a:rPr lang="en-US" sz="1800">
                <a:latin typeface="Calibri"/>
                <a:ea typeface="Calibri"/>
                <a:cs typeface="Calibri"/>
                <a:sym typeface="Calibri"/>
              </a:rPr>
              <a:t> - 40</a:t>
            </a:r>
            <a:endParaRPr/>
          </a:p>
          <a:p>
            <a:pPr indent="-342900" lvl="1" marL="800089" rtl="0" algn="l">
              <a:lnSpc>
                <a:spcPct val="107000"/>
              </a:lnSpc>
              <a:spcBef>
                <a:spcPts val="500"/>
              </a:spcBef>
              <a:spcAft>
                <a:spcPts val="0"/>
              </a:spcAft>
              <a:buClr>
                <a:srgbClr val="00B050"/>
              </a:buClr>
              <a:buSzPts val="1800"/>
              <a:buFont typeface="Noto Sans Symbols"/>
              <a:buChar char="∙"/>
            </a:pPr>
            <a:r>
              <a:rPr lang="en-US" sz="1800">
                <a:solidFill>
                  <a:srgbClr val="00B050"/>
                </a:solidFill>
                <a:latin typeface="Calibri"/>
                <a:ea typeface="Calibri"/>
                <a:cs typeface="Calibri"/>
                <a:sym typeface="Calibri"/>
              </a:rPr>
              <a:t>Green</a:t>
            </a:r>
            <a:r>
              <a:rPr lang="en-US" sz="1800">
                <a:latin typeface="Calibri"/>
                <a:ea typeface="Calibri"/>
                <a:cs typeface="Calibri"/>
                <a:sym typeface="Calibri"/>
              </a:rPr>
              <a:t> – 85</a:t>
            </a:r>
            <a:endParaRPr/>
          </a:p>
          <a:p>
            <a:pPr indent="0" lvl="0" marL="0" marR="0" rtl="0" algn="l">
              <a:lnSpc>
                <a:spcPct val="107000"/>
              </a:lnSpc>
              <a:spcBef>
                <a:spcPts val="1800"/>
              </a:spcBef>
              <a:spcAft>
                <a:spcPts val="0"/>
              </a:spcAft>
              <a:buClr>
                <a:schemeClr val="dk1"/>
              </a:buClr>
              <a:buSzPts val="2400"/>
              <a:buChar char="•"/>
            </a:pPr>
            <a:r>
              <a:rPr lang="en-US" sz="2400">
                <a:latin typeface="Calibri"/>
                <a:ea typeface="Calibri"/>
                <a:cs typeface="Calibri"/>
                <a:sym typeface="Calibri"/>
              </a:rPr>
              <a:t>First responders have transported the injured to a number of area hospitals and some have been flown by helicopter to regional trauma centers.</a:t>
            </a:r>
            <a:r>
              <a:rPr lang="en-US" sz="2200">
                <a:latin typeface="Calibri"/>
                <a:ea typeface="Calibri"/>
                <a:cs typeface="Calibri"/>
                <a:sym typeface="Calibri"/>
              </a:rPr>
              <a:t> </a:t>
            </a:r>
            <a:endParaRPr/>
          </a:p>
        </p:txBody>
      </p:sp>
      <p:pic>
        <p:nvPicPr>
          <p:cNvPr descr="Ambulance with solid fill" id="225" name="Google Shape;225;p12"/>
          <p:cNvPicPr preferRelativeResize="0"/>
          <p:nvPr/>
        </p:nvPicPr>
        <p:blipFill rotWithShape="1">
          <a:blip r:embed="rId3">
            <a:alphaModFix/>
          </a:blip>
          <a:srcRect b="0" l="0" r="0" t="0"/>
          <a:stretch/>
        </p:blipFill>
        <p:spPr>
          <a:xfrm>
            <a:off x="7506660" y="3331029"/>
            <a:ext cx="1349828" cy="1349828"/>
          </a:xfrm>
          <a:prstGeom prst="rect">
            <a:avLst/>
          </a:prstGeom>
          <a:noFill/>
          <a:ln>
            <a:noFill/>
          </a:ln>
        </p:spPr>
      </p:pic>
      <p:pic>
        <p:nvPicPr>
          <p:cNvPr descr="Ambulance with solid fill" id="226" name="Google Shape;226;p12"/>
          <p:cNvPicPr preferRelativeResize="0"/>
          <p:nvPr/>
        </p:nvPicPr>
        <p:blipFill rotWithShape="1">
          <a:blip r:embed="rId3">
            <a:alphaModFix/>
          </a:blip>
          <a:srcRect b="0" l="0" r="0" t="0"/>
          <a:stretch/>
        </p:blipFill>
        <p:spPr>
          <a:xfrm>
            <a:off x="10689772" y="2243738"/>
            <a:ext cx="1349828" cy="1349828"/>
          </a:xfrm>
          <a:prstGeom prst="rect">
            <a:avLst/>
          </a:prstGeom>
          <a:noFill/>
          <a:ln>
            <a:noFill/>
          </a:ln>
        </p:spPr>
      </p:pic>
      <p:pic>
        <p:nvPicPr>
          <p:cNvPr descr="Ambulance with solid fill" id="227" name="Google Shape;227;p12"/>
          <p:cNvPicPr preferRelativeResize="0"/>
          <p:nvPr/>
        </p:nvPicPr>
        <p:blipFill rotWithShape="1">
          <a:blip r:embed="rId3">
            <a:alphaModFix/>
          </a:blip>
          <a:srcRect b="0" l="0" r="0" t="0"/>
          <a:stretch/>
        </p:blipFill>
        <p:spPr>
          <a:xfrm>
            <a:off x="9136957" y="2888555"/>
            <a:ext cx="1349828" cy="1349828"/>
          </a:xfrm>
          <a:prstGeom prst="rect">
            <a:avLst/>
          </a:prstGeom>
          <a:noFill/>
          <a:ln>
            <a:noFill/>
          </a:ln>
        </p:spPr>
      </p:pic>
      <p:pic>
        <p:nvPicPr>
          <p:cNvPr descr="A black background with a black square&#10;&#10;Description automatically generated with medium confidence" id="228" name="Google Shape;228;p12"/>
          <p:cNvPicPr preferRelativeResize="0"/>
          <p:nvPr/>
        </p:nvPicPr>
        <p:blipFill rotWithShape="1">
          <a:blip r:embed="rId4">
            <a:alphaModFix/>
          </a:blip>
          <a:srcRect b="0" l="0" r="0" t="0"/>
          <a:stretch/>
        </p:blipFill>
        <p:spPr>
          <a:xfrm>
            <a:off x="9252857" y="400210"/>
            <a:ext cx="1851851" cy="1851851"/>
          </a:xfrm>
          <a:prstGeom prst="rect">
            <a:avLst/>
          </a:prstGeom>
          <a:noFill/>
          <a:ln>
            <a:noFill/>
          </a:ln>
        </p:spPr>
      </p:pic>
      <p:pic>
        <p:nvPicPr>
          <p:cNvPr descr="A black background with a black square&#10;&#10;Description automatically generated with medium confidence" id="229" name="Google Shape;229;p12"/>
          <p:cNvPicPr preferRelativeResize="0"/>
          <p:nvPr/>
        </p:nvPicPr>
        <p:blipFill rotWithShape="1">
          <a:blip r:embed="rId5">
            <a:alphaModFix/>
          </a:blip>
          <a:srcRect b="0" l="0" r="0" t="0"/>
          <a:stretch/>
        </p:blipFill>
        <p:spPr>
          <a:xfrm>
            <a:off x="10587956" y="3929156"/>
            <a:ext cx="1017495" cy="1017495"/>
          </a:xfrm>
          <a:prstGeom prst="rect">
            <a:avLst/>
          </a:prstGeom>
          <a:noFill/>
          <a:ln>
            <a:noFill/>
          </a:ln>
        </p:spPr>
      </p:pic>
      <p:pic>
        <p:nvPicPr>
          <p:cNvPr descr="A black background with a black square&#10;&#10;Description automatically generated with medium confidence" id="230" name="Google Shape;230;p12"/>
          <p:cNvPicPr preferRelativeResize="0"/>
          <p:nvPr/>
        </p:nvPicPr>
        <p:blipFill rotWithShape="1">
          <a:blip r:embed="rId6">
            <a:alphaModFix/>
          </a:blip>
          <a:srcRect b="0" l="0" r="0" t="0"/>
          <a:stretch/>
        </p:blipFill>
        <p:spPr>
          <a:xfrm>
            <a:off x="10545056" y="5181653"/>
            <a:ext cx="1241612" cy="1241612"/>
          </a:xfrm>
          <a:prstGeom prst="rect">
            <a:avLst/>
          </a:prstGeom>
          <a:noFill/>
          <a:ln>
            <a:noFill/>
          </a:ln>
        </p:spPr>
      </p:pic>
      <p:pic>
        <p:nvPicPr>
          <p:cNvPr descr="A black background with a black square&#10;&#10;Description automatically generated with medium confidence" id="231" name="Google Shape;231;p12"/>
          <p:cNvPicPr preferRelativeResize="0"/>
          <p:nvPr/>
        </p:nvPicPr>
        <p:blipFill rotWithShape="1">
          <a:blip r:embed="rId7">
            <a:alphaModFix/>
          </a:blip>
          <a:srcRect b="0" l="0" r="0" t="0"/>
          <a:stretch/>
        </p:blipFill>
        <p:spPr>
          <a:xfrm>
            <a:off x="8314817" y="4473442"/>
            <a:ext cx="1633444" cy="1633444"/>
          </a:xfrm>
          <a:prstGeom prst="rect">
            <a:avLst/>
          </a:prstGeom>
          <a:noFill/>
          <a:ln>
            <a:noFill/>
          </a:ln>
        </p:spPr>
      </p:pic>
      <p:pic>
        <p:nvPicPr>
          <p:cNvPr descr="A black background with a black square&#10;&#10;Description automatically generated with medium confidence" id="232" name="Google Shape;232;p12"/>
          <p:cNvPicPr preferRelativeResize="0"/>
          <p:nvPr/>
        </p:nvPicPr>
        <p:blipFill rotWithShape="1">
          <a:blip r:embed="rId4">
            <a:alphaModFix/>
          </a:blip>
          <a:srcRect b="0" l="0" r="0" t="0"/>
          <a:stretch/>
        </p:blipFill>
        <p:spPr>
          <a:xfrm>
            <a:off x="7542518" y="334898"/>
            <a:ext cx="1787818" cy="178781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13"/>
          <p:cNvSpPr txBox="1"/>
          <p:nvPr>
            <p:ph type="title"/>
          </p:nvPr>
        </p:nvSpPr>
        <p:spPr>
          <a:xfrm>
            <a:off x="838198" y="93399"/>
            <a:ext cx="10960400" cy="1010209"/>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Arial"/>
              <a:buNone/>
            </a:pPr>
            <a:r>
              <a:rPr b="1" lang="en-US" sz="3200">
                <a:latin typeface="Arial"/>
                <a:ea typeface="Arial"/>
                <a:cs typeface="Arial"/>
                <a:sym typeface="Arial"/>
              </a:rPr>
              <a:t>Module 2: Scenario</a:t>
            </a:r>
            <a:endParaRPr sz="3200">
              <a:latin typeface="Arial"/>
              <a:ea typeface="Arial"/>
              <a:cs typeface="Arial"/>
              <a:sym typeface="Arial"/>
            </a:endParaRPr>
          </a:p>
        </p:txBody>
      </p:sp>
      <p:sp>
        <p:nvSpPr>
          <p:cNvPr id="239" name="Google Shape;239;p13"/>
          <p:cNvSpPr/>
          <p:nvPr/>
        </p:nvSpPr>
        <p:spPr>
          <a:xfrm>
            <a:off x="0" y="0"/>
            <a:ext cx="12192000" cy="77492"/>
          </a:xfrm>
          <a:prstGeom prst="rect">
            <a:avLst/>
          </a:prstGeom>
          <a:gradFill>
            <a:gsLst>
              <a:gs pos="0">
                <a:srgbClr val="770000"/>
              </a:gs>
              <a:gs pos="50000">
                <a:srgbClr val="AC0000"/>
              </a:gs>
              <a:gs pos="100000">
                <a:srgbClr val="CE0000"/>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40" name="Google Shape;240;p13"/>
          <p:cNvSpPr/>
          <p:nvPr/>
        </p:nvSpPr>
        <p:spPr>
          <a:xfrm>
            <a:off x="-1" y="6734019"/>
            <a:ext cx="12192000" cy="162727"/>
          </a:xfrm>
          <a:prstGeom prst="rect">
            <a:avLst/>
          </a:prstGeom>
          <a:gradFill>
            <a:gsLst>
              <a:gs pos="0">
                <a:srgbClr val="770000"/>
              </a:gs>
              <a:gs pos="50000">
                <a:srgbClr val="AC0000"/>
              </a:gs>
              <a:gs pos="100000">
                <a:srgbClr val="CE0000"/>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41" name="Google Shape;241;p13"/>
          <p:cNvSpPr txBox="1"/>
          <p:nvPr>
            <p:ph idx="1" type="body"/>
          </p:nvPr>
        </p:nvSpPr>
        <p:spPr>
          <a:xfrm>
            <a:off x="671946" y="1169487"/>
            <a:ext cx="11242964" cy="4039822"/>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Clr>
                <a:schemeClr val="dk1"/>
              </a:buClr>
              <a:buSzPts val="2200"/>
              <a:buChar char="•"/>
            </a:pPr>
            <a:r>
              <a:rPr lang="en-US" sz="2200">
                <a:latin typeface="Arial"/>
                <a:ea typeface="Arial"/>
                <a:cs typeface="Arial"/>
                <a:sym typeface="Arial"/>
              </a:rPr>
              <a:t>Fire, EMS, and law enforcement arrive to find a chaotic scene. People are running out of the gym and there are multiple injuries to students, parents, and faculty. </a:t>
            </a:r>
            <a:endParaRPr/>
          </a:p>
          <a:p>
            <a:pPr indent="0" lvl="0" marL="0" marR="0" rtl="0" algn="l">
              <a:lnSpc>
                <a:spcPct val="107000"/>
              </a:lnSpc>
              <a:spcBef>
                <a:spcPts val="1800"/>
              </a:spcBef>
              <a:spcAft>
                <a:spcPts val="0"/>
              </a:spcAft>
              <a:buClr>
                <a:schemeClr val="dk1"/>
              </a:buClr>
              <a:buSzPts val="2200"/>
              <a:buChar char="•"/>
            </a:pPr>
            <a:r>
              <a:rPr lang="en-US" sz="2200">
                <a:latin typeface="Arial"/>
                <a:ea typeface="Arial"/>
                <a:cs typeface="Arial"/>
                <a:sym typeface="Arial"/>
              </a:rPr>
              <a:t>Patient Estimates:</a:t>
            </a:r>
            <a:endParaRPr/>
          </a:p>
          <a:p>
            <a:pPr indent="-342900" lvl="0" marL="342900" marR="0" rtl="0" algn="l">
              <a:lnSpc>
                <a:spcPct val="107000"/>
              </a:lnSpc>
              <a:spcBef>
                <a:spcPts val="1800"/>
              </a:spcBef>
              <a:spcAft>
                <a:spcPts val="0"/>
              </a:spcAft>
              <a:buClr>
                <a:srgbClr val="C00000"/>
              </a:buClr>
              <a:buSzPts val="2200"/>
              <a:buFont typeface="Noto Sans Symbols"/>
              <a:buChar char="∙"/>
            </a:pPr>
            <a:r>
              <a:rPr lang="en-US" sz="2200">
                <a:solidFill>
                  <a:srgbClr val="C00000"/>
                </a:solidFill>
                <a:latin typeface="Arial"/>
                <a:ea typeface="Arial"/>
                <a:cs typeface="Arial"/>
                <a:sym typeface="Arial"/>
              </a:rPr>
              <a:t>Red</a:t>
            </a:r>
            <a:r>
              <a:rPr lang="en-US" sz="2200">
                <a:latin typeface="Arial"/>
                <a:ea typeface="Arial"/>
                <a:cs typeface="Arial"/>
                <a:sym typeface="Arial"/>
              </a:rPr>
              <a:t> - 15</a:t>
            </a:r>
            <a:endParaRPr/>
          </a:p>
          <a:p>
            <a:pPr indent="-342900" lvl="0" marL="342900" marR="0" rtl="0" algn="l">
              <a:lnSpc>
                <a:spcPct val="107000"/>
              </a:lnSpc>
              <a:spcBef>
                <a:spcPts val="1000"/>
              </a:spcBef>
              <a:spcAft>
                <a:spcPts val="0"/>
              </a:spcAft>
              <a:buClr>
                <a:schemeClr val="dk1"/>
              </a:buClr>
              <a:buSzPts val="2200"/>
              <a:buFont typeface="Noto Sans Symbols"/>
              <a:buChar char="∙"/>
            </a:pPr>
            <a:r>
              <a:rPr lang="en-US" sz="2200">
                <a:highlight>
                  <a:srgbClr val="FFFF00"/>
                </a:highlight>
                <a:latin typeface="Arial"/>
                <a:ea typeface="Arial"/>
                <a:cs typeface="Arial"/>
                <a:sym typeface="Arial"/>
              </a:rPr>
              <a:t>Yellow</a:t>
            </a:r>
            <a:r>
              <a:rPr lang="en-US" sz="2200">
                <a:latin typeface="Arial"/>
                <a:ea typeface="Arial"/>
                <a:cs typeface="Arial"/>
                <a:sym typeface="Arial"/>
              </a:rPr>
              <a:t> - 40</a:t>
            </a:r>
            <a:endParaRPr/>
          </a:p>
          <a:p>
            <a:pPr indent="-342900" lvl="0" marL="342900" marR="0" rtl="0" algn="l">
              <a:lnSpc>
                <a:spcPct val="107000"/>
              </a:lnSpc>
              <a:spcBef>
                <a:spcPts val="1000"/>
              </a:spcBef>
              <a:spcAft>
                <a:spcPts val="0"/>
              </a:spcAft>
              <a:buClr>
                <a:srgbClr val="00B050"/>
              </a:buClr>
              <a:buSzPts val="2200"/>
              <a:buFont typeface="Noto Sans Symbols"/>
              <a:buChar char="∙"/>
            </a:pPr>
            <a:r>
              <a:rPr lang="en-US" sz="2200">
                <a:solidFill>
                  <a:srgbClr val="00B050"/>
                </a:solidFill>
                <a:latin typeface="Arial"/>
                <a:ea typeface="Arial"/>
                <a:cs typeface="Arial"/>
                <a:sym typeface="Arial"/>
              </a:rPr>
              <a:t>Green</a:t>
            </a:r>
            <a:r>
              <a:rPr lang="en-US" sz="2200">
                <a:latin typeface="Arial"/>
                <a:ea typeface="Arial"/>
                <a:cs typeface="Arial"/>
                <a:sym typeface="Arial"/>
              </a:rPr>
              <a:t> – 85</a:t>
            </a:r>
            <a:endParaRPr/>
          </a:p>
        </p:txBody>
      </p:sp>
      <p:pic>
        <p:nvPicPr>
          <p:cNvPr id="242" name="Google Shape;242;p13"/>
          <p:cNvPicPr preferRelativeResize="0"/>
          <p:nvPr/>
        </p:nvPicPr>
        <p:blipFill rotWithShape="1">
          <a:blip r:embed="rId3">
            <a:alphaModFix/>
          </a:blip>
          <a:srcRect b="0" l="0" r="0" t="0"/>
          <a:stretch/>
        </p:blipFill>
        <p:spPr>
          <a:xfrm>
            <a:off x="5098473" y="4488873"/>
            <a:ext cx="6927272" cy="2078180"/>
          </a:xfrm>
          <a:prstGeom prst="rect">
            <a:avLst/>
          </a:prstGeom>
          <a:noFill/>
          <a:ln>
            <a:noFill/>
          </a:ln>
        </p:spPr>
      </p:pic>
      <p:sp>
        <p:nvSpPr>
          <p:cNvPr id="243" name="Google Shape;243;p13"/>
          <p:cNvSpPr txBox="1"/>
          <p:nvPr/>
        </p:nvSpPr>
        <p:spPr>
          <a:xfrm>
            <a:off x="581891" y="4419600"/>
            <a:ext cx="4364182" cy="1477328"/>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First responders have transported the injured to a number of area hospitals and some have been flown by helicopter to regional trauma centers.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14"/>
          <p:cNvSpPr txBox="1"/>
          <p:nvPr>
            <p:ph type="title"/>
          </p:nvPr>
        </p:nvSpPr>
        <p:spPr>
          <a:xfrm>
            <a:off x="838198" y="93399"/>
            <a:ext cx="10960400" cy="1010209"/>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Arial"/>
              <a:buNone/>
            </a:pPr>
            <a:r>
              <a:rPr b="1" lang="en-US" sz="3200">
                <a:latin typeface="Arial"/>
                <a:ea typeface="Arial"/>
                <a:cs typeface="Arial"/>
                <a:sym typeface="Arial"/>
              </a:rPr>
              <a:t>Module 3: Scenario</a:t>
            </a:r>
            <a:endParaRPr sz="3200">
              <a:latin typeface="Arial"/>
              <a:ea typeface="Arial"/>
              <a:cs typeface="Arial"/>
              <a:sym typeface="Arial"/>
            </a:endParaRPr>
          </a:p>
        </p:txBody>
      </p:sp>
      <p:sp>
        <p:nvSpPr>
          <p:cNvPr id="250" name="Google Shape;250;p14"/>
          <p:cNvSpPr/>
          <p:nvPr/>
        </p:nvSpPr>
        <p:spPr>
          <a:xfrm>
            <a:off x="0" y="0"/>
            <a:ext cx="12192000" cy="77492"/>
          </a:xfrm>
          <a:prstGeom prst="rect">
            <a:avLst/>
          </a:prstGeom>
          <a:gradFill>
            <a:gsLst>
              <a:gs pos="0">
                <a:srgbClr val="770000"/>
              </a:gs>
              <a:gs pos="50000">
                <a:srgbClr val="AC0000"/>
              </a:gs>
              <a:gs pos="100000">
                <a:srgbClr val="CE0000"/>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1" name="Google Shape;251;p14"/>
          <p:cNvSpPr/>
          <p:nvPr/>
        </p:nvSpPr>
        <p:spPr>
          <a:xfrm>
            <a:off x="-1" y="6734019"/>
            <a:ext cx="12192000" cy="162727"/>
          </a:xfrm>
          <a:prstGeom prst="rect">
            <a:avLst/>
          </a:prstGeom>
          <a:gradFill>
            <a:gsLst>
              <a:gs pos="0">
                <a:srgbClr val="770000"/>
              </a:gs>
              <a:gs pos="50000">
                <a:srgbClr val="AC0000"/>
              </a:gs>
              <a:gs pos="100000">
                <a:srgbClr val="CE0000"/>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2" name="Google Shape;252;p14"/>
          <p:cNvSpPr txBox="1"/>
          <p:nvPr>
            <p:ph idx="1" type="body"/>
          </p:nvPr>
        </p:nvSpPr>
        <p:spPr>
          <a:xfrm>
            <a:off x="838200" y="1183342"/>
            <a:ext cx="6799729" cy="5379384"/>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Clr>
                <a:schemeClr val="dk1"/>
              </a:buClr>
              <a:buSzPts val="1800"/>
              <a:buChar char="•"/>
            </a:pPr>
            <a:r>
              <a:rPr lang="en-US" sz="1800">
                <a:latin typeface="Arial"/>
                <a:ea typeface="Arial"/>
                <a:cs typeface="Arial"/>
                <a:sym typeface="Arial"/>
              </a:rPr>
              <a:t>Uninjured students and parents at the basketball game have been calling friends and families to let them know what happened. Parents try calling the school and begin to arrive at the school looking for their children.</a:t>
            </a:r>
            <a:endParaRPr/>
          </a:p>
          <a:p>
            <a:pPr indent="0" lvl="0" marL="0" marR="0" rtl="0" algn="l">
              <a:lnSpc>
                <a:spcPct val="107000"/>
              </a:lnSpc>
              <a:spcBef>
                <a:spcPts val="1800"/>
              </a:spcBef>
              <a:spcAft>
                <a:spcPts val="0"/>
              </a:spcAft>
              <a:buClr>
                <a:schemeClr val="dk1"/>
              </a:buClr>
              <a:buSzPts val="1800"/>
              <a:buChar char="•"/>
            </a:pPr>
            <a:r>
              <a:rPr lang="en-US" sz="1800">
                <a:latin typeface="Arial"/>
                <a:ea typeface="Arial"/>
                <a:cs typeface="Arial"/>
                <a:sym typeface="Arial"/>
              </a:rPr>
              <a:t>Between the first responders, parents, and media, crowd and traffic control is becoming a serious concern. </a:t>
            </a:r>
            <a:endParaRPr/>
          </a:p>
          <a:p>
            <a:pPr indent="0" lvl="0" marL="0" marR="0" rtl="0" algn="l">
              <a:lnSpc>
                <a:spcPct val="107000"/>
              </a:lnSpc>
              <a:spcBef>
                <a:spcPts val="1800"/>
              </a:spcBef>
              <a:spcAft>
                <a:spcPts val="0"/>
              </a:spcAft>
              <a:buClr>
                <a:schemeClr val="dk1"/>
              </a:buClr>
              <a:buSzPts val="1800"/>
              <a:buChar char="•"/>
            </a:pPr>
            <a:r>
              <a:rPr lang="en-US" sz="1800">
                <a:latin typeface="Arial"/>
                <a:ea typeface="Arial"/>
                <a:cs typeface="Arial"/>
                <a:sym typeface="Arial"/>
              </a:rPr>
              <a:t>The news crews are looking for a school representative to speak with them to provide a situation update. </a:t>
            </a:r>
            <a:endParaRPr/>
          </a:p>
          <a:p>
            <a:pPr indent="0" lvl="0" marL="0" rtl="0" algn="l">
              <a:lnSpc>
                <a:spcPct val="107000"/>
              </a:lnSpc>
              <a:spcBef>
                <a:spcPts val="1800"/>
              </a:spcBef>
              <a:spcAft>
                <a:spcPts val="0"/>
              </a:spcAft>
              <a:buClr>
                <a:schemeClr val="dk1"/>
              </a:buClr>
              <a:buSzPts val="1800"/>
              <a:buChar char="•"/>
            </a:pPr>
            <a:r>
              <a:rPr lang="en-US" sz="1800">
                <a:latin typeface="Arial"/>
                <a:ea typeface="Arial"/>
                <a:cs typeface="Arial"/>
                <a:sym typeface="Arial"/>
              </a:rPr>
              <a:t>The media has been broadcasting the scene live as it unfolds and is requesting additional situation updates from a school representative. They have been interviewing students and parents that were in the gym when the collapse occurred. </a:t>
            </a:r>
            <a:endParaRPr/>
          </a:p>
          <a:p>
            <a:pPr indent="0" lvl="0" marL="0" rtl="0" algn="l">
              <a:lnSpc>
                <a:spcPct val="107000"/>
              </a:lnSpc>
              <a:spcBef>
                <a:spcPts val="1800"/>
              </a:spcBef>
              <a:spcAft>
                <a:spcPts val="0"/>
              </a:spcAft>
              <a:buClr>
                <a:schemeClr val="dk1"/>
              </a:buClr>
              <a:buSzPts val="1800"/>
              <a:buChar char="•"/>
            </a:pPr>
            <a:r>
              <a:rPr lang="en-US" sz="1800">
                <a:latin typeface="Arial"/>
                <a:ea typeface="Arial"/>
                <a:cs typeface="Arial"/>
                <a:sym typeface="Arial"/>
              </a:rPr>
              <a:t>Concerned parents are asking about where students were taken and the status of school for tomorrow. </a:t>
            </a:r>
            <a:endParaRPr/>
          </a:p>
          <a:p>
            <a:pPr indent="152400" lvl="0" marL="0" marR="0" rtl="0" algn="l">
              <a:lnSpc>
                <a:spcPct val="107000"/>
              </a:lnSpc>
              <a:spcBef>
                <a:spcPts val="1800"/>
              </a:spcBef>
              <a:spcAft>
                <a:spcPts val="0"/>
              </a:spcAft>
              <a:buClr>
                <a:schemeClr val="dk1"/>
              </a:buClr>
              <a:buSzPts val="2400"/>
              <a:buNone/>
            </a:pPr>
            <a:r>
              <a:t/>
            </a:r>
            <a:endParaRPr sz="2400">
              <a:latin typeface="Arial"/>
              <a:ea typeface="Arial"/>
              <a:cs typeface="Arial"/>
              <a:sym typeface="Arial"/>
            </a:endParaRPr>
          </a:p>
          <a:p>
            <a:pPr indent="-114293" lvl="0" marL="228594" rtl="0" algn="l">
              <a:lnSpc>
                <a:spcPct val="90000"/>
              </a:lnSpc>
              <a:spcBef>
                <a:spcPts val="1800"/>
              </a:spcBef>
              <a:spcAft>
                <a:spcPts val="0"/>
              </a:spcAft>
              <a:buClr>
                <a:schemeClr val="dk1"/>
              </a:buClr>
              <a:buSzPts val="1800"/>
              <a:buNone/>
            </a:pPr>
            <a:r>
              <a:t/>
            </a:r>
            <a:endParaRPr sz="1800"/>
          </a:p>
        </p:txBody>
      </p:sp>
      <p:pic>
        <p:nvPicPr>
          <p:cNvPr id="253" name="Google Shape;253;p14"/>
          <p:cNvPicPr preferRelativeResize="0"/>
          <p:nvPr/>
        </p:nvPicPr>
        <p:blipFill rotWithShape="1">
          <a:blip r:embed="rId3">
            <a:alphaModFix/>
          </a:blip>
          <a:srcRect b="0" l="0" r="0" t="0"/>
          <a:stretch/>
        </p:blipFill>
        <p:spPr>
          <a:xfrm>
            <a:off x="10273553" y="1255058"/>
            <a:ext cx="1331259" cy="1331259"/>
          </a:xfrm>
          <a:prstGeom prst="rect">
            <a:avLst/>
          </a:prstGeom>
          <a:noFill/>
          <a:ln>
            <a:noFill/>
          </a:ln>
        </p:spPr>
      </p:pic>
      <p:pic>
        <p:nvPicPr>
          <p:cNvPr id="254" name="Google Shape;254;p14"/>
          <p:cNvPicPr preferRelativeResize="0"/>
          <p:nvPr/>
        </p:nvPicPr>
        <p:blipFill rotWithShape="1">
          <a:blip r:embed="rId4">
            <a:alphaModFix/>
          </a:blip>
          <a:srcRect b="0" l="0" r="0" t="0"/>
          <a:stretch/>
        </p:blipFill>
        <p:spPr>
          <a:xfrm>
            <a:off x="7959378" y="2915451"/>
            <a:ext cx="3173506" cy="317350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15"/>
          <p:cNvSpPr txBox="1"/>
          <p:nvPr>
            <p:ph type="title"/>
          </p:nvPr>
        </p:nvSpPr>
        <p:spPr>
          <a:xfrm>
            <a:off x="838198" y="93399"/>
            <a:ext cx="10960400" cy="1010209"/>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Arial"/>
              <a:buNone/>
            </a:pPr>
            <a:r>
              <a:rPr b="1" lang="en-US" sz="3200">
                <a:latin typeface="Arial"/>
                <a:ea typeface="Arial"/>
                <a:cs typeface="Arial"/>
                <a:sym typeface="Arial"/>
              </a:rPr>
              <a:t>Module 3: Scenario</a:t>
            </a:r>
            <a:endParaRPr sz="3200">
              <a:latin typeface="Arial"/>
              <a:ea typeface="Arial"/>
              <a:cs typeface="Arial"/>
              <a:sym typeface="Arial"/>
            </a:endParaRPr>
          </a:p>
        </p:txBody>
      </p:sp>
      <p:sp>
        <p:nvSpPr>
          <p:cNvPr id="261" name="Google Shape;261;p15"/>
          <p:cNvSpPr/>
          <p:nvPr/>
        </p:nvSpPr>
        <p:spPr>
          <a:xfrm>
            <a:off x="0" y="0"/>
            <a:ext cx="12192000" cy="77492"/>
          </a:xfrm>
          <a:prstGeom prst="rect">
            <a:avLst/>
          </a:prstGeom>
          <a:gradFill>
            <a:gsLst>
              <a:gs pos="0">
                <a:srgbClr val="770000"/>
              </a:gs>
              <a:gs pos="50000">
                <a:srgbClr val="AC0000"/>
              </a:gs>
              <a:gs pos="100000">
                <a:srgbClr val="CE0000"/>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2" name="Google Shape;262;p15"/>
          <p:cNvSpPr/>
          <p:nvPr/>
        </p:nvSpPr>
        <p:spPr>
          <a:xfrm>
            <a:off x="-1" y="6734019"/>
            <a:ext cx="12192000" cy="162727"/>
          </a:xfrm>
          <a:prstGeom prst="rect">
            <a:avLst/>
          </a:prstGeom>
          <a:gradFill>
            <a:gsLst>
              <a:gs pos="0">
                <a:srgbClr val="770000"/>
              </a:gs>
              <a:gs pos="50000">
                <a:srgbClr val="AC0000"/>
              </a:gs>
              <a:gs pos="100000">
                <a:srgbClr val="CE0000"/>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 name="Google Shape;263;p15"/>
          <p:cNvSpPr txBox="1"/>
          <p:nvPr>
            <p:ph idx="1" type="body"/>
          </p:nvPr>
        </p:nvSpPr>
        <p:spPr>
          <a:xfrm>
            <a:off x="838200" y="1183342"/>
            <a:ext cx="11215255" cy="5379384"/>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Clr>
                <a:schemeClr val="dk1"/>
              </a:buClr>
              <a:buSzPts val="1800"/>
              <a:buChar char="•"/>
            </a:pPr>
            <a:r>
              <a:rPr lang="en-US" sz="1800">
                <a:latin typeface="Arial"/>
                <a:ea typeface="Arial"/>
                <a:cs typeface="Arial"/>
                <a:sym typeface="Arial"/>
              </a:rPr>
              <a:t>Uninjured students and parents at the basketball game have been calling friends and families to let them know what happened. Parents try calling the school and begin to arrive at the school looking for their children.</a:t>
            </a:r>
            <a:endParaRPr/>
          </a:p>
          <a:p>
            <a:pPr indent="0" lvl="0" marL="0" marR="0" rtl="0" algn="l">
              <a:lnSpc>
                <a:spcPct val="107000"/>
              </a:lnSpc>
              <a:spcBef>
                <a:spcPts val="1800"/>
              </a:spcBef>
              <a:spcAft>
                <a:spcPts val="0"/>
              </a:spcAft>
              <a:buClr>
                <a:schemeClr val="dk1"/>
              </a:buClr>
              <a:buSzPts val="1800"/>
              <a:buChar char="•"/>
            </a:pPr>
            <a:r>
              <a:rPr lang="en-US" sz="1800">
                <a:latin typeface="Arial"/>
                <a:ea typeface="Arial"/>
                <a:cs typeface="Arial"/>
                <a:sym typeface="Arial"/>
              </a:rPr>
              <a:t>Between the first responders, parents, and media, crowd and traffic control is becoming a serious concern. </a:t>
            </a:r>
            <a:endParaRPr/>
          </a:p>
          <a:p>
            <a:pPr indent="0" lvl="0" marL="0" marR="0" rtl="0" algn="l">
              <a:lnSpc>
                <a:spcPct val="107000"/>
              </a:lnSpc>
              <a:spcBef>
                <a:spcPts val="1800"/>
              </a:spcBef>
              <a:spcAft>
                <a:spcPts val="0"/>
              </a:spcAft>
              <a:buClr>
                <a:schemeClr val="dk1"/>
              </a:buClr>
              <a:buSzPts val="1800"/>
              <a:buChar char="•"/>
            </a:pPr>
            <a:r>
              <a:rPr lang="en-US" sz="1800">
                <a:latin typeface="Arial"/>
                <a:ea typeface="Arial"/>
                <a:cs typeface="Arial"/>
                <a:sym typeface="Arial"/>
              </a:rPr>
              <a:t>The news crews are looking for a school representative to speak with them to provide a situation update. </a:t>
            </a:r>
            <a:endParaRPr/>
          </a:p>
          <a:p>
            <a:pPr indent="0" lvl="0" marL="0" rtl="0" algn="l">
              <a:lnSpc>
                <a:spcPct val="107000"/>
              </a:lnSpc>
              <a:spcBef>
                <a:spcPts val="1800"/>
              </a:spcBef>
              <a:spcAft>
                <a:spcPts val="0"/>
              </a:spcAft>
              <a:buClr>
                <a:schemeClr val="dk1"/>
              </a:buClr>
              <a:buSzPts val="1800"/>
              <a:buChar char="•"/>
            </a:pPr>
            <a:r>
              <a:rPr lang="en-US" sz="1800">
                <a:latin typeface="Arial"/>
                <a:ea typeface="Arial"/>
                <a:cs typeface="Arial"/>
                <a:sym typeface="Arial"/>
              </a:rPr>
              <a:t>The media has been broadcasting the scene live as it unfolds and is requesting additional situation updates from a school representative. They have been interviewing students and parents that were in the gym when the collapse occurred. </a:t>
            </a:r>
            <a:endParaRPr/>
          </a:p>
          <a:p>
            <a:pPr indent="0" lvl="0" marL="0" rtl="0" algn="l">
              <a:lnSpc>
                <a:spcPct val="107000"/>
              </a:lnSpc>
              <a:spcBef>
                <a:spcPts val="1800"/>
              </a:spcBef>
              <a:spcAft>
                <a:spcPts val="0"/>
              </a:spcAft>
              <a:buClr>
                <a:schemeClr val="dk1"/>
              </a:buClr>
              <a:buSzPts val="1800"/>
              <a:buChar char="•"/>
            </a:pPr>
            <a:r>
              <a:rPr lang="en-US" sz="1800">
                <a:latin typeface="Arial"/>
                <a:ea typeface="Arial"/>
                <a:cs typeface="Arial"/>
                <a:sym typeface="Arial"/>
              </a:rPr>
              <a:t>Concerned parents are asking about where students were taken and the status of school for tomorrow. </a:t>
            </a:r>
            <a:endParaRPr/>
          </a:p>
          <a:p>
            <a:pPr indent="152400" lvl="0" marL="0" marR="0" rtl="0" algn="l">
              <a:lnSpc>
                <a:spcPct val="107000"/>
              </a:lnSpc>
              <a:spcBef>
                <a:spcPts val="1800"/>
              </a:spcBef>
              <a:spcAft>
                <a:spcPts val="0"/>
              </a:spcAft>
              <a:buClr>
                <a:schemeClr val="dk1"/>
              </a:buClr>
              <a:buSzPts val="2400"/>
              <a:buNone/>
            </a:pPr>
            <a:r>
              <a:t/>
            </a:r>
            <a:endParaRPr sz="2400">
              <a:latin typeface="Arial"/>
              <a:ea typeface="Arial"/>
              <a:cs typeface="Arial"/>
              <a:sym typeface="Arial"/>
            </a:endParaRPr>
          </a:p>
          <a:p>
            <a:pPr indent="-114293" lvl="0" marL="228594" rtl="0" algn="l">
              <a:lnSpc>
                <a:spcPct val="90000"/>
              </a:lnSpc>
              <a:spcBef>
                <a:spcPts val="1800"/>
              </a:spcBef>
              <a:spcAft>
                <a:spcPts val="0"/>
              </a:spcAft>
              <a:buClr>
                <a:schemeClr val="dk1"/>
              </a:buClr>
              <a:buSzPts val="1800"/>
              <a:buNone/>
            </a:pPr>
            <a:r>
              <a:t/>
            </a:r>
            <a:endParaRPr sz="1800"/>
          </a:p>
        </p:txBody>
      </p:sp>
      <p:pic>
        <p:nvPicPr>
          <p:cNvPr id="264" name="Google Shape;264;p15"/>
          <p:cNvPicPr preferRelativeResize="0"/>
          <p:nvPr/>
        </p:nvPicPr>
        <p:blipFill rotWithShape="1">
          <a:blip r:embed="rId3">
            <a:alphaModFix/>
          </a:blip>
          <a:srcRect b="0" l="0" r="0" t="0"/>
          <a:stretch/>
        </p:blipFill>
        <p:spPr>
          <a:xfrm>
            <a:off x="3117273" y="4502727"/>
            <a:ext cx="6927272" cy="207818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pic>
        <p:nvPicPr>
          <p:cNvPr id="270" name="Google Shape;270;p16"/>
          <p:cNvPicPr preferRelativeResize="0"/>
          <p:nvPr/>
        </p:nvPicPr>
        <p:blipFill rotWithShape="1">
          <a:blip r:embed="rId3">
            <a:alphaModFix amt="7000"/>
          </a:blip>
          <a:srcRect b="35996" l="0" r="73375" t="27568"/>
          <a:stretch/>
        </p:blipFill>
        <p:spPr>
          <a:xfrm>
            <a:off x="2321165" y="-445408"/>
            <a:ext cx="7549673" cy="7748819"/>
          </a:xfrm>
          <a:prstGeom prst="rect">
            <a:avLst/>
          </a:prstGeom>
          <a:noFill/>
          <a:ln>
            <a:noFill/>
          </a:ln>
        </p:spPr>
      </p:pic>
      <p:sp>
        <p:nvSpPr>
          <p:cNvPr id="271" name="Google Shape;271;p16"/>
          <p:cNvSpPr txBox="1"/>
          <p:nvPr>
            <p:ph type="title"/>
          </p:nvPr>
        </p:nvSpPr>
        <p:spPr>
          <a:xfrm>
            <a:off x="3006587" y="1359055"/>
            <a:ext cx="6326599"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Montserrat"/>
              <a:buNone/>
            </a:pPr>
            <a:r>
              <a:rPr b="1" lang="en-US">
                <a:latin typeface="Montserrat"/>
                <a:ea typeface="Montserrat"/>
                <a:cs typeface="Montserrat"/>
                <a:sym typeface="Montserrat"/>
              </a:rPr>
              <a:t>End Exercise</a:t>
            </a:r>
            <a:endParaRPr b="1" sz="3600">
              <a:latin typeface="Montserrat"/>
              <a:ea typeface="Montserrat"/>
              <a:cs typeface="Montserrat"/>
              <a:sym typeface="Montserrat"/>
            </a:endParaRPr>
          </a:p>
        </p:txBody>
      </p:sp>
      <p:sp>
        <p:nvSpPr>
          <p:cNvPr id="272" name="Google Shape;272;p16"/>
          <p:cNvSpPr/>
          <p:nvPr/>
        </p:nvSpPr>
        <p:spPr>
          <a:xfrm>
            <a:off x="0" y="1"/>
            <a:ext cx="12192000" cy="77492"/>
          </a:xfrm>
          <a:prstGeom prst="rect">
            <a:avLst/>
          </a:prstGeom>
          <a:gradFill>
            <a:gsLst>
              <a:gs pos="0">
                <a:srgbClr val="770000"/>
              </a:gs>
              <a:gs pos="50000">
                <a:srgbClr val="AC0000"/>
              </a:gs>
              <a:gs pos="100000">
                <a:srgbClr val="CE0000"/>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73" name="Google Shape;273;p16"/>
          <p:cNvSpPr/>
          <p:nvPr/>
        </p:nvSpPr>
        <p:spPr>
          <a:xfrm>
            <a:off x="-1" y="6734021"/>
            <a:ext cx="12192000" cy="162727"/>
          </a:xfrm>
          <a:prstGeom prst="rect">
            <a:avLst/>
          </a:prstGeom>
          <a:gradFill>
            <a:gsLst>
              <a:gs pos="0">
                <a:srgbClr val="770000"/>
              </a:gs>
              <a:gs pos="50000">
                <a:srgbClr val="AC0000"/>
              </a:gs>
              <a:gs pos="100000">
                <a:srgbClr val="CE0000"/>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pic>
        <p:nvPicPr>
          <p:cNvPr id="278" name="Google Shape;278;p17"/>
          <p:cNvPicPr preferRelativeResize="0"/>
          <p:nvPr/>
        </p:nvPicPr>
        <p:blipFill rotWithShape="1">
          <a:blip r:embed="rId3">
            <a:alphaModFix amt="5000"/>
          </a:blip>
          <a:srcRect b="35996" l="0" r="73375" t="27568"/>
          <a:stretch/>
        </p:blipFill>
        <p:spPr>
          <a:xfrm>
            <a:off x="2321165" y="-445408"/>
            <a:ext cx="7549673" cy="7748819"/>
          </a:xfrm>
          <a:prstGeom prst="rect">
            <a:avLst/>
          </a:prstGeom>
          <a:noFill/>
          <a:ln>
            <a:noFill/>
          </a:ln>
        </p:spPr>
      </p:pic>
      <p:sp>
        <p:nvSpPr>
          <p:cNvPr id="279" name="Google Shape;279;p17"/>
          <p:cNvSpPr txBox="1"/>
          <p:nvPr>
            <p:ph type="title"/>
          </p:nvPr>
        </p:nvSpPr>
        <p:spPr>
          <a:xfrm>
            <a:off x="838200" y="365129"/>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Montserrat"/>
              <a:buNone/>
            </a:pPr>
            <a:r>
              <a:rPr b="1" lang="en-US" sz="3600">
                <a:latin typeface="Montserrat"/>
                <a:ea typeface="Montserrat"/>
                <a:cs typeface="Montserrat"/>
                <a:sym typeface="Montserrat"/>
              </a:rPr>
              <a:t>Questions, Comments, &amp; Additional Needs:</a:t>
            </a:r>
            <a:endParaRPr/>
          </a:p>
        </p:txBody>
      </p:sp>
      <p:sp>
        <p:nvSpPr>
          <p:cNvPr id="280" name="Google Shape;280;p17"/>
          <p:cNvSpPr/>
          <p:nvPr/>
        </p:nvSpPr>
        <p:spPr>
          <a:xfrm>
            <a:off x="0" y="1"/>
            <a:ext cx="12192000" cy="77492"/>
          </a:xfrm>
          <a:prstGeom prst="rect">
            <a:avLst/>
          </a:prstGeom>
          <a:gradFill>
            <a:gsLst>
              <a:gs pos="0">
                <a:srgbClr val="770000"/>
              </a:gs>
              <a:gs pos="50000">
                <a:srgbClr val="AC0000"/>
              </a:gs>
              <a:gs pos="100000">
                <a:srgbClr val="CE0000"/>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81" name="Google Shape;281;p17"/>
          <p:cNvSpPr/>
          <p:nvPr/>
        </p:nvSpPr>
        <p:spPr>
          <a:xfrm>
            <a:off x="-1" y="6734021"/>
            <a:ext cx="12192000" cy="162727"/>
          </a:xfrm>
          <a:prstGeom prst="rect">
            <a:avLst/>
          </a:prstGeom>
          <a:gradFill>
            <a:gsLst>
              <a:gs pos="0">
                <a:srgbClr val="770000"/>
              </a:gs>
              <a:gs pos="50000">
                <a:srgbClr val="AC0000"/>
              </a:gs>
              <a:gs pos="100000">
                <a:srgbClr val="CE0000"/>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82" name="Google Shape;282;p17"/>
          <p:cNvSpPr/>
          <p:nvPr/>
        </p:nvSpPr>
        <p:spPr>
          <a:xfrm>
            <a:off x="2321162" y="5553697"/>
            <a:ext cx="7549673" cy="939174"/>
          </a:xfrm>
          <a:prstGeom prst="roundRect">
            <a:avLst>
              <a:gd fmla="val 16667" name="adj"/>
            </a:avLst>
          </a:prstGeom>
          <a:solidFill>
            <a:srgbClr val="770000"/>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3" name="Google Shape;283;p17"/>
          <p:cNvSpPr txBox="1"/>
          <p:nvPr>
            <p:ph idx="1" type="body"/>
          </p:nvPr>
        </p:nvSpPr>
        <p:spPr>
          <a:xfrm>
            <a:off x="3521962" y="5823489"/>
            <a:ext cx="5148072" cy="581809"/>
          </a:xfrm>
          <a:prstGeom prst="rect">
            <a:avLst/>
          </a:prstGeom>
          <a:noFill/>
          <a:ln>
            <a:noFill/>
          </a:ln>
        </p:spPr>
        <p:txBody>
          <a:bodyPr anchorCtr="0" anchor="t" bIns="45700" lIns="91425" spcFirstLastPara="1" rIns="91425" wrap="square" tIns="45700">
            <a:normAutofit fontScale="92500"/>
          </a:bodyPr>
          <a:lstStyle/>
          <a:p>
            <a:pPr indent="0" lvl="0" marL="0" rtl="0" algn="l">
              <a:lnSpc>
                <a:spcPct val="90000"/>
              </a:lnSpc>
              <a:spcBef>
                <a:spcPts val="0"/>
              </a:spcBef>
              <a:spcAft>
                <a:spcPts val="0"/>
              </a:spcAft>
              <a:buClr>
                <a:schemeClr val="lt1"/>
              </a:buClr>
              <a:buSzPct val="100000"/>
              <a:buNone/>
            </a:pPr>
            <a:r>
              <a:rPr b="1" lang="en-US">
                <a:solidFill>
                  <a:schemeClr val="lt1"/>
                </a:solidFill>
                <a:latin typeface="Montserrat"/>
                <a:ea typeface="Montserrat"/>
                <a:cs typeface="Montserrat"/>
                <a:sym typeface="Montserrat"/>
              </a:rPr>
              <a:t>Thank you for participating!</a:t>
            </a:r>
            <a:endParaRPr/>
          </a:p>
        </p:txBody>
      </p:sp>
      <p:sp>
        <p:nvSpPr>
          <p:cNvPr id="284" name="Google Shape;284;p17"/>
          <p:cNvSpPr/>
          <p:nvPr/>
        </p:nvSpPr>
        <p:spPr>
          <a:xfrm>
            <a:off x="3910837" y="2258338"/>
            <a:ext cx="5763228" cy="2086973"/>
          </a:xfrm>
          <a:prstGeom prst="wedgeRoundRectCallout">
            <a:avLst>
              <a:gd fmla="val -32902" name="adj1"/>
              <a:gd fmla="val 79061" name="adj2"/>
              <a:gd fmla="val 16667" name="adj3"/>
            </a:avLst>
          </a:prstGeom>
          <a:solidFill>
            <a:srgbClr val="D8D8D8"/>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dk1"/>
                </a:solidFill>
                <a:latin typeface="Calibri"/>
                <a:ea typeface="Calibri"/>
                <a:cs typeface="Calibri"/>
                <a:sym typeface="Calibri"/>
              </a:rPr>
              <a:t>Reminder: </a:t>
            </a:r>
            <a:endParaRPr/>
          </a:p>
          <a:p>
            <a:pPr indent="0" lvl="0" marL="0" marR="0" rtl="0" algn="ctr">
              <a:spcBef>
                <a:spcPts val="0"/>
              </a:spcBef>
              <a:spcAft>
                <a:spcPts val="0"/>
              </a:spcAft>
              <a:buNone/>
            </a:pPr>
            <a:r>
              <a:rPr b="1" lang="en-US" sz="2800">
                <a:solidFill>
                  <a:schemeClr val="dk1"/>
                </a:solidFill>
                <a:latin typeface="Calibri"/>
                <a:ea typeface="Calibri"/>
                <a:cs typeface="Calibri"/>
                <a:sym typeface="Calibri"/>
              </a:rPr>
              <a:t>LEA leads (one per school system) should rejoin this Google Meet for the 1pm statewide hotwash</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pic>
        <p:nvPicPr>
          <p:cNvPr id="290" name="Google Shape;290;p18"/>
          <p:cNvPicPr preferRelativeResize="0"/>
          <p:nvPr/>
        </p:nvPicPr>
        <p:blipFill rotWithShape="1">
          <a:blip r:embed="rId3">
            <a:alphaModFix amt="7000"/>
          </a:blip>
          <a:srcRect b="35996" l="0" r="73375" t="27568"/>
          <a:stretch/>
        </p:blipFill>
        <p:spPr>
          <a:xfrm>
            <a:off x="2321165" y="-445408"/>
            <a:ext cx="7549673" cy="7748819"/>
          </a:xfrm>
          <a:prstGeom prst="rect">
            <a:avLst/>
          </a:prstGeom>
          <a:noFill/>
          <a:ln>
            <a:noFill/>
          </a:ln>
        </p:spPr>
      </p:pic>
      <p:sp>
        <p:nvSpPr>
          <p:cNvPr id="291" name="Google Shape;291;p18"/>
          <p:cNvSpPr txBox="1"/>
          <p:nvPr>
            <p:ph type="title"/>
          </p:nvPr>
        </p:nvSpPr>
        <p:spPr>
          <a:xfrm>
            <a:off x="679173" y="207999"/>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770000"/>
              </a:buClr>
              <a:buSzPts val="3733"/>
              <a:buFont typeface="Montserrat"/>
              <a:buNone/>
            </a:pPr>
            <a:r>
              <a:rPr b="1" lang="en-US" sz="3733">
                <a:solidFill>
                  <a:srgbClr val="770000"/>
                </a:solidFill>
                <a:latin typeface="Montserrat"/>
                <a:ea typeface="Montserrat"/>
                <a:cs typeface="Montserrat"/>
                <a:sym typeface="Montserrat"/>
              </a:rPr>
              <a:t>Possible Hotwash Questions</a:t>
            </a:r>
            <a:endParaRPr/>
          </a:p>
        </p:txBody>
      </p:sp>
      <p:pic>
        <p:nvPicPr>
          <p:cNvPr id="292" name="Google Shape;292;p18"/>
          <p:cNvPicPr preferRelativeResize="0"/>
          <p:nvPr/>
        </p:nvPicPr>
        <p:blipFill rotWithShape="1">
          <a:blip r:embed="rId4">
            <a:alphaModFix/>
          </a:blip>
          <a:srcRect b="0" l="0" r="0" t="0"/>
          <a:stretch/>
        </p:blipFill>
        <p:spPr>
          <a:xfrm>
            <a:off x="4596162" y="5350101"/>
            <a:ext cx="2999679" cy="2249759"/>
          </a:xfrm>
          <a:prstGeom prst="rect">
            <a:avLst/>
          </a:prstGeom>
          <a:noFill/>
          <a:ln>
            <a:noFill/>
          </a:ln>
        </p:spPr>
      </p:pic>
      <p:sp>
        <p:nvSpPr>
          <p:cNvPr id="293" name="Google Shape;293;p18"/>
          <p:cNvSpPr/>
          <p:nvPr/>
        </p:nvSpPr>
        <p:spPr>
          <a:xfrm>
            <a:off x="0" y="1"/>
            <a:ext cx="12192000" cy="77492"/>
          </a:xfrm>
          <a:prstGeom prst="rect">
            <a:avLst/>
          </a:prstGeom>
          <a:gradFill>
            <a:gsLst>
              <a:gs pos="0">
                <a:srgbClr val="770000"/>
              </a:gs>
              <a:gs pos="50000">
                <a:srgbClr val="AC0000"/>
              </a:gs>
              <a:gs pos="100000">
                <a:srgbClr val="CE0000"/>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rgbClr val="FFFFFF"/>
              </a:solidFill>
              <a:latin typeface="Montserrat"/>
              <a:ea typeface="Montserrat"/>
              <a:cs typeface="Montserrat"/>
              <a:sym typeface="Montserrat"/>
            </a:endParaRPr>
          </a:p>
        </p:txBody>
      </p:sp>
      <p:sp>
        <p:nvSpPr>
          <p:cNvPr id="294" name="Google Shape;294;p18"/>
          <p:cNvSpPr/>
          <p:nvPr/>
        </p:nvSpPr>
        <p:spPr>
          <a:xfrm>
            <a:off x="-1" y="6734021"/>
            <a:ext cx="12192000" cy="162727"/>
          </a:xfrm>
          <a:prstGeom prst="rect">
            <a:avLst/>
          </a:prstGeom>
          <a:gradFill>
            <a:gsLst>
              <a:gs pos="0">
                <a:srgbClr val="770000"/>
              </a:gs>
              <a:gs pos="50000">
                <a:srgbClr val="AC0000"/>
              </a:gs>
              <a:gs pos="100000">
                <a:srgbClr val="CE0000"/>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rgbClr val="FFFFFF"/>
              </a:solidFill>
              <a:latin typeface="Montserrat"/>
              <a:ea typeface="Montserrat"/>
              <a:cs typeface="Montserrat"/>
              <a:sym typeface="Montserrat"/>
            </a:endParaRPr>
          </a:p>
        </p:txBody>
      </p:sp>
      <p:sp>
        <p:nvSpPr>
          <p:cNvPr id="295" name="Google Shape;295;p18"/>
          <p:cNvSpPr/>
          <p:nvPr/>
        </p:nvSpPr>
        <p:spPr>
          <a:xfrm>
            <a:off x="9133305" y="1259012"/>
            <a:ext cx="2647528" cy="1197811"/>
          </a:xfrm>
          <a:prstGeom prst="wedgeEllipseCallout">
            <a:avLst>
              <a:gd fmla="val -26892" name="adj1"/>
              <a:gd fmla="val 73214" name="adj2"/>
            </a:avLst>
          </a:prstGeom>
          <a:solidFill>
            <a:srgbClr val="C000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lt1"/>
                </a:solidFill>
                <a:latin typeface="Montserrat"/>
                <a:ea typeface="Montserrat"/>
                <a:cs typeface="Montserrat"/>
                <a:sym typeface="Montserrat"/>
              </a:rPr>
              <a:t>What went well?</a:t>
            </a:r>
            <a:endParaRPr/>
          </a:p>
        </p:txBody>
      </p:sp>
      <p:sp>
        <p:nvSpPr>
          <p:cNvPr id="296" name="Google Shape;296;p18"/>
          <p:cNvSpPr/>
          <p:nvPr/>
        </p:nvSpPr>
        <p:spPr>
          <a:xfrm>
            <a:off x="5182515" y="1379424"/>
            <a:ext cx="2647528" cy="1197811"/>
          </a:xfrm>
          <a:prstGeom prst="wedgeEllipseCallout">
            <a:avLst>
              <a:gd fmla="val 30872" name="adj1"/>
              <a:gd fmla="val 65179" name="adj2"/>
            </a:avLst>
          </a:prstGeom>
          <a:solidFill>
            <a:srgbClr val="C000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What can be done better next time?</a:t>
            </a:r>
            <a:endParaRPr/>
          </a:p>
        </p:txBody>
      </p:sp>
      <p:sp>
        <p:nvSpPr>
          <p:cNvPr id="297" name="Google Shape;297;p18"/>
          <p:cNvSpPr/>
          <p:nvPr/>
        </p:nvSpPr>
        <p:spPr>
          <a:xfrm>
            <a:off x="891405" y="1569248"/>
            <a:ext cx="2647528" cy="1721853"/>
          </a:xfrm>
          <a:prstGeom prst="wedgeEllipseCallout">
            <a:avLst>
              <a:gd fmla="val 45415" name="adj1"/>
              <a:gd fmla="val 73214" name="adj2"/>
            </a:avLst>
          </a:prstGeom>
          <a:solidFill>
            <a:srgbClr val="C000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What unanticipated issue arose during the exercise?</a:t>
            </a:r>
            <a:endParaRPr/>
          </a:p>
        </p:txBody>
      </p:sp>
      <p:sp>
        <p:nvSpPr>
          <p:cNvPr id="298" name="Google Shape;298;p18"/>
          <p:cNvSpPr/>
          <p:nvPr/>
        </p:nvSpPr>
        <p:spPr>
          <a:xfrm>
            <a:off x="9133305" y="3074613"/>
            <a:ext cx="2647528" cy="2110873"/>
          </a:xfrm>
          <a:prstGeom prst="wedgeEllipseCallout">
            <a:avLst>
              <a:gd fmla="val -51937" name="adj1"/>
              <a:gd fmla="val 57686" name="adj2"/>
            </a:avLst>
          </a:prstGeom>
          <a:solidFill>
            <a:srgbClr val="C000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What weaknesses did this exercise expose?</a:t>
            </a:r>
            <a:endParaRPr/>
          </a:p>
        </p:txBody>
      </p:sp>
      <p:sp>
        <p:nvSpPr>
          <p:cNvPr id="299" name="Google Shape;299;p18"/>
          <p:cNvSpPr/>
          <p:nvPr/>
        </p:nvSpPr>
        <p:spPr>
          <a:xfrm>
            <a:off x="3858751" y="2980865"/>
            <a:ext cx="2647528" cy="1197811"/>
          </a:xfrm>
          <a:prstGeom prst="wedgeEllipseCallout">
            <a:avLst>
              <a:gd fmla="val -23661" name="adj1"/>
              <a:gd fmla="val 64286" name="adj2"/>
            </a:avLst>
          </a:prstGeom>
          <a:solidFill>
            <a:srgbClr val="C000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What gaps were identified?</a:t>
            </a:r>
            <a:endParaRPr/>
          </a:p>
        </p:txBody>
      </p:sp>
      <p:sp>
        <p:nvSpPr>
          <p:cNvPr id="300" name="Google Shape;300;p18"/>
          <p:cNvSpPr/>
          <p:nvPr/>
        </p:nvSpPr>
        <p:spPr>
          <a:xfrm>
            <a:off x="571588" y="3793665"/>
            <a:ext cx="2647528" cy="1721852"/>
          </a:xfrm>
          <a:prstGeom prst="wedgeEllipseCallout">
            <a:avLst>
              <a:gd fmla="val 31681" name="adj1"/>
              <a:gd fmla="val 78571" name="adj2"/>
            </a:avLst>
          </a:prstGeom>
          <a:solidFill>
            <a:srgbClr val="C000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What are some high-priority issues that should be addressed?</a:t>
            </a:r>
            <a:endParaRPr/>
          </a:p>
        </p:txBody>
      </p:sp>
      <p:sp>
        <p:nvSpPr>
          <p:cNvPr id="301" name="Google Shape;301;p18"/>
          <p:cNvSpPr/>
          <p:nvPr/>
        </p:nvSpPr>
        <p:spPr>
          <a:xfrm>
            <a:off x="5747649" y="4056301"/>
            <a:ext cx="3054484" cy="1791177"/>
          </a:xfrm>
          <a:prstGeom prst="wedgeEllipseCallout">
            <a:avLst>
              <a:gd fmla="val 35188" name="adj1"/>
              <a:gd fmla="val 57126" name="adj2"/>
            </a:avLst>
          </a:prstGeom>
          <a:solidFill>
            <a:srgbClr val="C000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What are some ideas and recommendations for improvement?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7" name="Shape 97"/>
        <p:cNvGrpSpPr/>
        <p:nvPr/>
      </p:nvGrpSpPr>
      <p:grpSpPr>
        <a:xfrm>
          <a:off x="0" y="0"/>
          <a:ext cx="0" cy="0"/>
          <a:chOff x="0" y="0"/>
          <a:chExt cx="0" cy="0"/>
        </a:xfrm>
      </p:grpSpPr>
      <p:pic>
        <p:nvPicPr>
          <p:cNvPr id="98" name="Google Shape;98;p2"/>
          <p:cNvPicPr preferRelativeResize="0"/>
          <p:nvPr/>
        </p:nvPicPr>
        <p:blipFill rotWithShape="1">
          <a:blip r:embed="rId3">
            <a:alphaModFix/>
          </a:blip>
          <a:srcRect b="0" l="0" r="0" t="0"/>
          <a:stretch/>
        </p:blipFill>
        <p:spPr>
          <a:xfrm>
            <a:off x="2366124" y="-1175344"/>
            <a:ext cx="5694512" cy="4270884"/>
          </a:xfrm>
          <a:prstGeom prst="rect">
            <a:avLst/>
          </a:prstGeom>
          <a:noFill/>
          <a:ln>
            <a:noFill/>
          </a:ln>
        </p:spPr>
      </p:pic>
      <p:sp>
        <p:nvSpPr>
          <p:cNvPr id="99" name="Google Shape;99;p2"/>
          <p:cNvSpPr/>
          <p:nvPr/>
        </p:nvSpPr>
        <p:spPr>
          <a:xfrm>
            <a:off x="0" y="0"/>
            <a:ext cx="12192000" cy="77492"/>
          </a:xfrm>
          <a:prstGeom prst="rect">
            <a:avLst/>
          </a:prstGeom>
          <a:gradFill>
            <a:gsLst>
              <a:gs pos="0">
                <a:srgbClr val="770000"/>
              </a:gs>
              <a:gs pos="50000">
                <a:srgbClr val="AC0000"/>
              </a:gs>
              <a:gs pos="100000">
                <a:srgbClr val="CE0000"/>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0" name="Google Shape;100;p2"/>
          <p:cNvSpPr/>
          <p:nvPr/>
        </p:nvSpPr>
        <p:spPr>
          <a:xfrm>
            <a:off x="-1" y="6734019"/>
            <a:ext cx="12192000" cy="162727"/>
          </a:xfrm>
          <a:prstGeom prst="rect">
            <a:avLst/>
          </a:prstGeom>
          <a:gradFill>
            <a:gsLst>
              <a:gs pos="0">
                <a:srgbClr val="770000"/>
              </a:gs>
              <a:gs pos="50000">
                <a:srgbClr val="AC0000"/>
              </a:gs>
              <a:gs pos="100000">
                <a:srgbClr val="CE0000"/>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1" name="Google Shape;101;p2"/>
          <p:cNvSpPr txBox="1"/>
          <p:nvPr>
            <p:ph type="title"/>
          </p:nvPr>
        </p:nvSpPr>
        <p:spPr>
          <a:xfrm>
            <a:off x="2366123" y="2494722"/>
            <a:ext cx="7459754" cy="2491907"/>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770000"/>
              </a:buClr>
              <a:buSzPct val="141935"/>
              <a:buFont typeface="Montserrat"/>
              <a:buNone/>
            </a:pPr>
            <a:r>
              <a:rPr b="1" lang="en-US">
                <a:solidFill>
                  <a:srgbClr val="770000"/>
                </a:solidFill>
                <a:latin typeface="Montserrat"/>
                <a:ea typeface="Montserrat"/>
                <a:cs typeface="Montserrat"/>
                <a:sym typeface="Montserrat"/>
              </a:rPr>
              <a:t>February 2025 Discussion-Based Tabletop Exercise</a:t>
            </a:r>
            <a:br>
              <a:rPr b="1" lang="en-US">
                <a:solidFill>
                  <a:srgbClr val="770000"/>
                </a:solidFill>
                <a:latin typeface="Montserrat"/>
                <a:ea typeface="Montserrat"/>
                <a:cs typeface="Montserrat"/>
                <a:sym typeface="Montserrat"/>
              </a:rPr>
            </a:br>
            <a:br>
              <a:rPr lang="en-US">
                <a:latin typeface="Montserrat"/>
                <a:ea typeface="Montserrat"/>
                <a:cs typeface="Montserrat"/>
                <a:sym typeface="Montserrat"/>
              </a:rPr>
            </a:br>
            <a:br>
              <a:rPr lang="en-US">
                <a:latin typeface="Montserrat"/>
                <a:ea typeface="Montserrat"/>
                <a:cs typeface="Montserrat"/>
                <a:sym typeface="Montserrat"/>
              </a:rPr>
            </a:br>
            <a:r>
              <a:rPr lang="en-US" sz="3100">
                <a:latin typeface="Montserrat"/>
                <a:ea typeface="Montserrat"/>
                <a:cs typeface="Montserrat"/>
                <a:sym typeface="Montserrat"/>
              </a:rPr>
              <a:t>Wednesday, February 20th , 2025</a:t>
            </a:r>
            <a:endParaRPr b="1" sz="3100">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3"/>
          <p:cNvSpPr txBox="1"/>
          <p:nvPr>
            <p:ph type="title"/>
          </p:nvPr>
        </p:nvSpPr>
        <p:spPr>
          <a:xfrm>
            <a:off x="771961" y="217082"/>
            <a:ext cx="10515600" cy="106695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770000"/>
              </a:buClr>
              <a:buSzPts val="3600"/>
              <a:buFont typeface="Montserrat"/>
              <a:buNone/>
            </a:pPr>
            <a:r>
              <a:rPr b="1" lang="en-US" sz="3600">
                <a:solidFill>
                  <a:srgbClr val="770000"/>
                </a:solidFill>
                <a:latin typeface="Montserrat"/>
                <a:ea typeface="Montserrat"/>
                <a:cs typeface="Montserrat"/>
                <a:sym typeface="Montserrat"/>
              </a:rPr>
              <a:t>Agenda</a:t>
            </a:r>
            <a:endParaRPr/>
          </a:p>
        </p:txBody>
      </p:sp>
      <p:sp>
        <p:nvSpPr>
          <p:cNvPr id="108" name="Google Shape;108;p3"/>
          <p:cNvSpPr/>
          <p:nvPr/>
        </p:nvSpPr>
        <p:spPr>
          <a:xfrm>
            <a:off x="0" y="1"/>
            <a:ext cx="12192000" cy="77492"/>
          </a:xfrm>
          <a:prstGeom prst="rect">
            <a:avLst/>
          </a:prstGeom>
          <a:gradFill>
            <a:gsLst>
              <a:gs pos="0">
                <a:srgbClr val="770000"/>
              </a:gs>
              <a:gs pos="50000">
                <a:srgbClr val="AC0000"/>
              </a:gs>
              <a:gs pos="100000">
                <a:srgbClr val="CE0000"/>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Montserrat"/>
              <a:ea typeface="Montserrat"/>
              <a:cs typeface="Montserrat"/>
              <a:sym typeface="Montserrat"/>
            </a:endParaRPr>
          </a:p>
        </p:txBody>
      </p:sp>
      <p:sp>
        <p:nvSpPr>
          <p:cNvPr id="109" name="Google Shape;109;p3"/>
          <p:cNvSpPr/>
          <p:nvPr/>
        </p:nvSpPr>
        <p:spPr>
          <a:xfrm>
            <a:off x="-1" y="6734021"/>
            <a:ext cx="12192000" cy="162727"/>
          </a:xfrm>
          <a:prstGeom prst="rect">
            <a:avLst/>
          </a:prstGeom>
          <a:gradFill>
            <a:gsLst>
              <a:gs pos="0">
                <a:srgbClr val="770000"/>
              </a:gs>
              <a:gs pos="50000">
                <a:srgbClr val="AC0000"/>
              </a:gs>
              <a:gs pos="100000">
                <a:srgbClr val="CE0000"/>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Montserrat"/>
              <a:ea typeface="Montserrat"/>
              <a:cs typeface="Montserrat"/>
              <a:sym typeface="Montserrat"/>
            </a:endParaRPr>
          </a:p>
        </p:txBody>
      </p:sp>
      <p:graphicFrame>
        <p:nvGraphicFramePr>
          <p:cNvPr id="110" name="Google Shape;110;p3"/>
          <p:cNvGraphicFramePr/>
          <p:nvPr/>
        </p:nvGraphicFramePr>
        <p:xfrm>
          <a:off x="1013012" y="1710443"/>
          <a:ext cx="3000000" cy="3000000"/>
        </p:xfrm>
        <a:graphic>
          <a:graphicData uri="http://schemas.openxmlformats.org/drawingml/2006/table">
            <a:tbl>
              <a:tblPr>
                <a:noFill/>
                <a:tableStyleId>{93A1BA66-8937-4DB3-8325-7D12E3928B87}</a:tableStyleId>
              </a:tblPr>
              <a:tblGrid>
                <a:gridCol w="2734475"/>
                <a:gridCol w="7431500"/>
              </a:tblGrid>
              <a:tr h="318650">
                <a:tc>
                  <a:txBody>
                    <a:bodyPr/>
                    <a:lstStyle/>
                    <a:p>
                      <a:pPr indent="0" lvl="0" marL="0" marR="0" rtl="0" algn="l">
                        <a:lnSpc>
                          <a:spcPct val="107000"/>
                        </a:lnSpc>
                        <a:spcBef>
                          <a:spcPts val="0"/>
                        </a:spcBef>
                        <a:spcAft>
                          <a:spcPts val="0"/>
                        </a:spcAft>
                        <a:buNone/>
                      </a:pPr>
                      <a:r>
                        <a:rPr b="1" lang="en-US" sz="1900" u="none" cap="none" strike="noStrike">
                          <a:solidFill>
                            <a:srgbClr val="FFFFFF"/>
                          </a:solidFill>
                          <a:latin typeface="Calibri"/>
                          <a:ea typeface="Calibri"/>
                          <a:cs typeface="Calibri"/>
                          <a:sym typeface="Calibri"/>
                        </a:rPr>
                        <a:t>Time</a:t>
                      </a:r>
                      <a:endParaRPr sz="1900" u="none" cap="none" strike="noStrike">
                        <a:latin typeface="Montserrat"/>
                        <a:ea typeface="Montserrat"/>
                        <a:cs typeface="Montserrat"/>
                        <a:sym typeface="Montserrat"/>
                      </a:endParaRPr>
                    </a:p>
                  </a:txBody>
                  <a:tcPr marT="0" marB="0" marR="68575" marL="68575">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0000"/>
                    </a:solidFill>
                  </a:tcPr>
                </a:tc>
                <a:tc>
                  <a:txBody>
                    <a:bodyPr/>
                    <a:lstStyle/>
                    <a:p>
                      <a:pPr indent="0" lvl="0" marL="0" marR="0" rtl="0" algn="l">
                        <a:lnSpc>
                          <a:spcPct val="107000"/>
                        </a:lnSpc>
                        <a:spcBef>
                          <a:spcPts val="0"/>
                        </a:spcBef>
                        <a:spcAft>
                          <a:spcPts val="0"/>
                        </a:spcAft>
                        <a:buNone/>
                      </a:pPr>
                      <a:r>
                        <a:rPr b="1" lang="en-US" sz="1900" u="none" cap="none" strike="noStrike">
                          <a:solidFill>
                            <a:srgbClr val="FFFFFF"/>
                          </a:solidFill>
                          <a:latin typeface="Calibri"/>
                          <a:ea typeface="Calibri"/>
                          <a:cs typeface="Calibri"/>
                          <a:sym typeface="Calibri"/>
                        </a:rPr>
                        <a:t>Activity</a:t>
                      </a:r>
                      <a:endParaRPr sz="1900" u="none" cap="none" strike="noStrike">
                        <a:latin typeface="Montserrat"/>
                        <a:ea typeface="Montserrat"/>
                        <a:cs typeface="Montserrat"/>
                        <a:sym typeface="Montserrat"/>
                      </a:endParaRPr>
                    </a:p>
                  </a:txBody>
                  <a:tcPr marT="0" marB="0" marR="68575" marL="68575">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0000"/>
                    </a:solidFill>
                  </a:tcPr>
                </a:tc>
              </a:tr>
              <a:tr h="318575">
                <a:tc>
                  <a:txBody>
                    <a:bodyPr/>
                    <a:lstStyle/>
                    <a:p>
                      <a:pPr indent="0" lvl="0" marL="0" marR="0" rtl="0" algn="l">
                        <a:lnSpc>
                          <a:spcPct val="107000"/>
                        </a:lnSpc>
                        <a:spcBef>
                          <a:spcPts val="0"/>
                        </a:spcBef>
                        <a:spcAft>
                          <a:spcPts val="0"/>
                        </a:spcAft>
                        <a:buNone/>
                      </a:pPr>
                      <a:r>
                        <a:rPr lang="en-US" sz="1900" u="none" cap="none" strike="noStrike">
                          <a:latin typeface="Calibri"/>
                          <a:ea typeface="Calibri"/>
                          <a:cs typeface="Calibri"/>
                          <a:sym typeface="Calibri"/>
                        </a:rPr>
                        <a:t>8:45</a:t>
                      </a:r>
                      <a:endParaRPr sz="1900" u="none" cap="none" strike="noStrike">
                        <a:latin typeface="Montserrat"/>
                        <a:ea typeface="Montserrat"/>
                        <a:cs typeface="Montserrat"/>
                        <a:sym typeface="Montserrat"/>
                      </a:endParaRPr>
                    </a:p>
                  </a:txBody>
                  <a:tcPr marT="0" marB="0" marR="68575" marL="68575">
                    <a:lnL cap="flat" cmpd="sng" w="12700">
                      <a:solidFill>
                        <a:srgbClr val="666666"/>
                      </a:solidFill>
                      <a:prstDash val="solid"/>
                      <a:round/>
                      <a:headEnd len="sm" w="sm" type="none"/>
                      <a:tailEnd len="sm" w="sm" type="none"/>
                    </a:lnL>
                    <a:lnR cap="flat" cmpd="sng" w="12700">
                      <a:solidFill>
                        <a:srgbClr val="666666"/>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666666"/>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en-US" sz="1900" u="none" cap="none" strike="noStrike">
                          <a:latin typeface="Calibri"/>
                          <a:ea typeface="Calibri"/>
                          <a:cs typeface="Calibri"/>
                          <a:sym typeface="Calibri"/>
                        </a:rPr>
                        <a:t>Meeting room opens, technology checks</a:t>
                      </a:r>
                      <a:endParaRPr sz="1900" u="none" cap="none" strike="noStrike">
                        <a:latin typeface="Montserrat"/>
                        <a:ea typeface="Montserrat"/>
                        <a:cs typeface="Montserrat"/>
                        <a:sym typeface="Montserrat"/>
                      </a:endParaRPr>
                    </a:p>
                  </a:txBody>
                  <a:tcPr marT="0" marB="0" marR="68575" marL="68575">
                    <a:lnL cap="flat" cmpd="sng" w="12700">
                      <a:solidFill>
                        <a:srgbClr val="666666"/>
                      </a:solidFill>
                      <a:prstDash val="solid"/>
                      <a:round/>
                      <a:headEnd len="sm" w="sm" type="none"/>
                      <a:tailEnd len="sm" w="sm" type="none"/>
                    </a:lnL>
                    <a:lnR cap="flat" cmpd="sng" w="12700">
                      <a:solidFill>
                        <a:srgbClr val="666666"/>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666666"/>
                      </a:solidFill>
                      <a:prstDash val="solid"/>
                      <a:round/>
                      <a:headEnd len="sm" w="sm" type="none"/>
                      <a:tailEnd len="sm" w="sm" type="none"/>
                    </a:lnB>
                  </a:tcPr>
                </a:tc>
              </a:tr>
              <a:tr h="318575">
                <a:tc>
                  <a:txBody>
                    <a:bodyPr/>
                    <a:lstStyle/>
                    <a:p>
                      <a:pPr indent="0" lvl="0" marL="0" marR="0" rtl="0" algn="l">
                        <a:lnSpc>
                          <a:spcPct val="107000"/>
                        </a:lnSpc>
                        <a:spcBef>
                          <a:spcPts val="0"/>
                        </a:spcBef>
                        <a:spcAft>
                          <a:spcPts val="0"/>
                        </a:spcAft>
                        <a:buNone/>
                      </a:pPr>
                      <a:r>
                        <a:rPr lang="en-US" sz="1900" u="none" cap="none" strike="noStrike">
                          <a:latin typeface="Calibri"/>
                          <a:ea typeface="Calibri"/>
                          <a:cs typeface="Calibri"/>
                          <a:sym typeface="Calibri"/>
                        </a:rPr>
                        <a:t>9:00-9:15</a:t>
                      </a:r>
                      <a:endParaRPr sz="1900" u="none" cap="none" strike="noStrike">
                        <a:latin typeface="Montserrat"/>
                        <a:ea typeface="Montserrat"/>
                        <a:cs typeface="Montserrat"/>
                        <a:sym typeface="Montserrat"/>
                      </a:endParaRPr>
                    </a:p>
                  </a:txBody>
                  <a:tcPr marT="0" marB="0" marR="68575" marL="68575">
                    <a:lnL cap="flat" cmpd="sng" w="12700">
                      <a:solidFill>
                        <a:srgbClr val="666666"/>
                      </a:solidFill>
                      <a:prstDash val="solid"/>
                      <a:round/>
                      <a:headEnd len="sm" w="sm" type="none"/>
                      <a:tailEnd len="sm" w="sm" type="none"/>
                    </a:lnL>
                    <a:lnR cap="flat" cmpd="sng" w="12700">
                      <a:solidFill>
                        <a:srgbClr val="666666"/>
                      </a:solidFill>
                      <a:prstDash val="solid"/>
                      <a:round/>
                      <a:headEnd len="sm" w="sm" type="none"/>
                      <a:tailEnd len="sm" w="sm" type="none"/>
                    </a:lnR>
                    <a:lnT cap="flat" cmpd="sng" w="12700">
                      <a:solidFill>
                        <a:srgbClr val="666666"/>
                      </a:solidFill>
                      <a:prstDash val="solid"/>
                      <a:round/>
                      <a:headEnd len="sm" w="sm" type="none"/>
                      <a:tailEnd len="sm" w="sm" type="none"/>
                    </a:lnT>
                    <a:lnB cap="flat" cmpd="sng" w="76200">
                      <a:solidFill>
                        <a:srgbClr val="000000"/>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en-US" sz="1900" u="none" cap="none" strike="noStrike">
                          <a:latin typeface="Calibri"/>
                          <a:ea typeface="Calibri"/>
                          <a:cs typeface="Calibri"/>
                          <a:sym typeface="Calibri"/>
                        </a:rPr>
                        <a:t>Welcome, Introductions, and Exercise Overview </a:t>
                      </a:r>
                      <a:endParaRPr sz="1900" u="none" cap="none" strike="noStrike">
                        <a:latin typeface="Montserrat"/>
                        <a:ea typeface="Montserrat"/>
                        <a:cs typeface="Montserrat"/>
                        <a:sym typeface="Montserrat"/>
                      </a:endParaRPr>
                    </a:p>
                  </a:txBody>
                  <a:tcPr marT="0" marB="0" marR="68575" marL="68575">
                    <a:lnL cap="flat" cmpd="sng" w="12700">
                      <a:solidFill>
                        <a:srgbClr val="666666"/>
                      </a:solidFill>
                      <a:prstDash val="solid"/>
                      <a:round/>
                      <a:headEnd len="sm" w="sm" type="none"/>
                      <a:tailEnd len="sm" w="sm" type="none"/>
                    </a:lnL>
                    <a:lnR cap="flat" cmpd="sng" w="12700">
                      <a:solidFill>
                        <a:srgbClr val="666666"/>
                      </a:solidFill>
                      <a:prstDash val="solid"/>
                      <a:round/>
                      <a:headEnd len="sm" w="sm" type="none"/>
                      <a:tailEnd len="sm" w="sm" type="none"/>
                    </a:lnR>
                    <a:lnT cap="flat" cmpd="sng" w="12700">
                      <a:solidFill>
                        <a:srgbClr val="666666"/>
                      </a:solidFill>
                      <a:prstDash val="solid"/>
                      <a:round/>
                      <a:headEnd len="sm" w="sm" type="none"/>
                      <a:tailEnd len="sm" w="sm" type="none"/>
                    </a:lnT>
                    <a:lnB cap="flat" cmpd="sng" w="76200">
                      <a:solidFill>
                        <a:srgbClr val="000000"/>
                      </a:solidFill>
                      <a:prstDash val="solid"/>
                      <a:round/>
                      <a:headEnd len="sm" w="sm" type="none"/>
                      <a:tailEnd len="sm" w="sm" type="none"/>
                    </a:lnB>
                  </a:tcPr>
                </a:tc>
              </a:tr>
              <a:tr h="318575">
                <a:tc>
                  <a:txBody>
                    <a:bodyPr/>
                    <a:lstStyle/>
                    <a:p>
                      <a:pPr indent="0" lvl="0" marL="0" marR="0" rtl="0" algn="l">
                        <a:lnSpc>
                          <a:spcPct val="107000"/>
                        </a:lnSpc>
                        <a:spcBef>
                          <a:spcPts val="0"/>
                        </a:spcBef>
                        <a:spcAft>
                          <a:spcPts val="0"/>
                        </a:spcAft>
                        <a:buNone/>
                      </a:pPr>
                      <a:r>
                        <a:rPr lang="en-US" sz="1900" u="none" cap="none" strike="noStrike">
                          <a:latin typeface="Calibri"/>
                          <a:ea typeface="Calibri"/>
                          <a:cs typeface="Calibri"/>
                          <a:sym typeface="Calibri"/>
                        </a:rPr>
                        <a:t>9:15-9:20</a:t>
                      </a:r>
                      <a:endParaRPr sz="1900" u="none" cap="none" strike="noStrike">
                        <a:latin typeface="Montserrat"/>
                        <a:ea typeface="Montserrat"/>
                        <a:cs typeface="Montserrat"/>
                        <a:sym typeface="Montserrat"/>
                      </a:endParaRPr>
                    </a:p>
                  </a:txBody>
                  <a:tcPr marT="0" marB="0" marR="68575" marL="68575">
                    <a:lnL cap="flat" cmpd="sng" w="12700">
                      <a:solidFill>
                        <a:srgbClr val="666666"/>
                      </a:solidFill>
                      <a:prstDash val="solid"/>
                      <a:round/>
                      <a:headEnd len="sm" w="sm" type="none"/>
                      <a:tailEnd len="sm" w="sm" type="none"/>
                    </a:lnL>
                    <a:lnR cap="flat" cmpd="sng" w="12700">
                      <a:solidFill>
                        <a:srgbClr val="666666"/>
                      </a:solidFill>
                      <a:prstDash val="solid"/>
                      <a:round/>
                      <a:headEnd len="sm" w="sm" type="none"/>
                      <a:tailEnd len="sm" w="sm" type="none"/>
                    </a:lnR>
                    <a:lnT cap="flat" cmpd="sng" w="76200">
                      <a:solidFill>
                        <a:srgbClr val="000000"/>
                      </a:solidFill>
                      <a:prstDash val="solid"/>
                      <a:round/>
                      <a:headEnd len="sm" w="sm" type="none"/>
                      <a:tailEnd len="sm" w="sm" type="none"/>
                    </a:lnT>
                    <a:lnB cap="flat" cmpd="sng" w="12700">
                      <a:solidFill>
                        <a:srgbClr val="666666"/>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en-US" sz="1900" u="none" cap="none" strike="noStrike">
                          <a:latin typeface="Calibri"/>
                          <a:ea typeface="Calibri"/>
                          <a:cs typeface="Calibri"/>
                          <a:sym typeface="Calibri"/>
                        </a:rPr>
                        <a:t>Module 1: Overview</a:t>
                      </a:r>
                      <a:endParaRPr sz="1900" u="none" cap="none" strike="noStrike">
                        <a:latin typeface="Montserrat"/>
                        <a:ea typeface="Montserrat"/>
                        <a:cs typeface="Montserrat"/>
                        <a:sym typeface="Montserrat"/>
                      </a:endParaRPr>
                    </a:p>
                  </a:txBody>
                  <a:tcPr marT="0" marB="0" marR="68575" marL="68575">
                    <a:lnL cap="flat" cmpd="sng" w="12700">
                      <a:solidFill>
                        <a:srgbClr val="666666"/>
                      </a:solidFill>
                      <a:prstDash val="solid"/>
                      <a:round/>
                      <a:headEnd len="sm" w="sm" type="none"/>
                      <a:tailEnd len="sm" w="sm" type="none"/>
                    </a:lnL>
                    <a:lnR cap="flat" cmpd="sng" w="12700">
                      <a:solidFill>
                        <a:srgbClr val="666666"/>
                      </a:solidFill>
                      <a:prstDash val="solid"/>
                      <a:round/>
                      <a:headEnd len="sm" w="sm" type="none"/>
                      <a:tailEnd len="sm" w="sm" type="none"/>
                    </a:lnR>
                    <a:lnT cap="flat" cmpd="sng" w="76200">
                      <a:solidFill>
                        <a:srgbClr val="000000"/>
                      </a:solidFill>
                      <a:prstDash val="solid"/>
                      <a:round/>
                      <a:headEnd len="sm" w="sm" type="none"/>
                      <a:tailEnd len="sm" w="sm" type="none"/>
                    </a:lnT>
                    <a:lnB cap="flat" cmpd="sng" w="12700">
                      <a:solidFill>
                        <a:srgbClr val="666666"/>
                      </a:solidFill>
                      <a:prstDash val="solid"/>
                      <a:round/>
                      <a:headEnd len="sm" w="sm" type="none"/>
                      <a:tailEnd len="sm" w="sm" type="none"/>
                    </a:lnB>
                  </a:tcPr>
                </a:tc>
              </a:tr>
              <a:tr h="318575">
                <a:tc>
                  <a:txBody>
                    <a:bodyPr/>
                    <a:lstStyle/>
                    <a:p>
                      <a:pPr indent="0" lvl="0" marL="0" marR="0" rtl="0" algn="l">
                        <a:lnSpc>
                          <a:spcPct val="107000"/>
                        </a:lnSpc>
                        <a:spcBef>
                          <a:spcPts val="0"/>
                        </a:spcBef>
                        <a:spcAft>
                          <a:spcPts val="0"/>
                        </a:spcAft>
                        <a:buNone/>
                      </a:pPr>
                      <a:r>
                        <a:rPr lang="en-US" sz="1900" u="none" cap="none" strike="noStrike">
                          <a:latin typeface="Calibri"/>
                          <a:ea typeface="Calibri"/>
                          <a:cs typeface="Calibri"/>
                          <a:sym typeface="Calibri"/>
                        </a:rPr>
                        <a:t>9:20-9:45 (25 min)</a:t>
                      </a:r>
                      <a:endParaRPr sz="1900" u="none" cap="none" strike="noStrike">
                        <a:latin typeface="Montserrat"/>
                        <a:ea typeface="Montserrat"/>
                        <a:cs typeface="Montserrat"/>
                        <a:sym typeface="Montserrat"/>
                      </a:endParaRPr>
                    </a:p>
                  </a:txBody>
                  <a:tcPr marT="0" marB="0" marR="68575" marL="68575">
                    <a:lnL cap="flat" cmpd="sng" w="12700">
                      <a:solidFill>
                        <a:srgbClr val="666666"/>
                      </a:solidFill>
                      <a:prstDash val="solid"/>
                      <a:round/>
                      <a:headEnd len="sm" w="sm" type="none"/>
                      <a:tailEnd len="sm" w="sm" type="none"/>
                    </a:lnL>
                    <a:lnR cap="flat" cmpd="sng" w="12700">
                      <a:solidFill>
                        <a:srgbClr val="666666"/>
                      </a:solidFill>
                      <a:prstDash val="solid"/>
                      <a:round/>
                      <a:headEnd len="sm" w="sm" type="none"/>
                      <a:tailEnd len="sm" w="sm" type="none"/>
                    </a:lnR>
                    <a:lnT cap="flat" cmpd="sng" w="12700">
                      <a:solidFill>
                        <a:srgbClr val="666666"/>
                      </a:solidFill>
                      <a:prstDash val="solid"/>
                      <a:round/>
                      <a:headEnd len="sm" w="sm" type="none"/>
                      <a:tailEnd len="sm" w="sm" type="none"/>
                    </a:lnT>
                    <a:lnB cap="flat" cmpd="sng" w="12700">
                      <a:solidFill>
                        <a:srgbClr val="666666"/>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en-US" sz="1900" u="none" cap="none" strike="noStrike">
                          <a:latin typeface="Calibri"/>
                          <a:ea typeface="Calibri"/>
                          <a:cs typeface="Calibri"/>
                          <a:sym typeface="Calibri"/>
                        </a:rPr>
                        <a:t>Module 1: Onsite Discussion</a:t>
                      </a:r>
                      <a:endParaRPr sz="1900" u="none" cap="none" strike="noStrike">
                        <a:latin typeface="Montserrat"/>
                        <a:ea typeface="Montserrat"/>
                        <a:cs typeface="Montserrat"/>
                        <a:sym typeface="Montserrat"/>
                      </a:endParaRPr>
                    </a:p>
                  </a:txBody>
                  <a:tcPr marT="0" marB="0" marR="68575" marL="68575">
                    <a:lnL cap="flat" cmpd="sng" w="12700">
                      <a:solidFill>
                        <a:srgbClr val="666666"/>
                      </a:solidFill>
                      <a:prstDash val="solid"/>
                      <a:round/>
                      <a:headEnd len="sm" w="sm" type="none"/>
                      <a:tailEnd len="sm" w="sm" type="none"/>
                    </a:lnL>
                    <a:lnR cap="flat" cmpd="sng" w="12700">
                      <a:solidFill>
                        <a:srgbClr val="666666"/>
                      </a:solidFill>
                      <a:prstDash val="solid"/>
                      <a:round/>
                      <a:headEnd len="sm" w="sm" type="none"/>
                      <a:tailEnd len="sm" w="sm" type="none"/>
                    </a:lnR>
                    <a:lnT cap="flat" cmpd="sng" w="12700">
                      <a:solidFill>
                        <a:srgbClr val="666666"/>
                      </a:solidFill>
                      <a:prstDash val="solid"/>
                      <a:round/>
                      <a:headEnd len="sm" w="sm" type="none"/>
                      <a:tailEnd len="sm" w="sm" type="none"/>
                    </a:lnT>
                    <a:lnB cap="flat" cmpd="sng" w="12700">
                      <a:solidFill>
                        <a:srgbClr val="666666"/>
                      </a:solidFill>
                      <a:prstDash val="solid"/>
                      <a:round/>
                      <a:headEnd len="sm" w="sm" type="none"/>
                      <a:tailEnd len="sm" w="sm" type="none"/>
                    </a:lnB>
                  </a:tcPr>
                </a:tc>
              </a:tr>
              <a:tr h="318575">
                <a:tc>
                  <a:txBody>
                    <a:bodyPr/>
                    <a:lstStyle/>
                    <a:p>
                      <a:pPr indent="0" lvl="0" marL="0" marR="0" rtl="0" algn="l">
                        <a:lnSpc>
                          <a:spcPct val="107000"/>
                        </a:lnSpc>
                        <a:spcBef>
                          <a:spcPts val="0"/>
                        </a:spcBef>
                        <a:spcAft>
                          <a:spcPts val="0"/>
                        </a:spcAft>
                        <a:buNone/>
                      </a:pPr>
                      <a:r>
                        <a:rPr lang="en-US" sz="1900" u="none" cap="none" strike="noStrike">
                          <a:latin typeface="Calibri"/>
                          <a:ea typeface="Calibri"/>
                          <a:cs typeface="Calibri"/>
                          <a:sym typeface="Calibri"/>
                        </a:rPr>
                        <a:t>9:45-9:55 (10 min)</a:t>
                      </a:r>
                      <a:endParaRPr sz="1900" u="none" cap="none" strike="noStrike">
                        <a:latin typeface="Montserrat"/>
                        <a:ea typeface="Montserrat"/>
                        <a:cs typeface="Montserrat"/>
                        <a:sym typeface="Montserrat"/>
                      </a:endParaRPr>
                    </a:p>
                  </a:txBody>
                  <a:tcPr marT="0" marB="0" marR="68575" marL="68575">
                    <a:lnL cap="flat" cmpd="sng" w="12700">
                      <a:solidFill>
                        <a:srgbClr val="666666"/>
                      </a:solidFill>
                      <a:prstDash val="solid"/>
                      <a:round/>
                      <a:headEnd len="sm" w="sm" type="none"/>
                      <a:tailEnd len="sm" w="sm" type="none"/>
                    </a:lnL>
                    <a:lnR cap="flat" cmpd="sng" w="12700">
                      <a:solidFill>
                        <a:srgbClr val="666666"/>
                      </a:solidFill>
                      <a:prstDash val="solid"/>
                      <a:round/>
                      <a:headEnd len="sm" w="sm" type="none"/>
                      <a:tailEnd len="sm" w="sm" type="none"/>
                    </a:lnR>
                    <a:lnT cap="flat" cmpd="sng" w="12700">
                      <a:solidFill>
                        <a:srgbClr val="666666"/>
                      </a:solidFill>
                      <a:prstDash val="solid"/>
                      <a:round/>
                      <a:headEnd len="sm" w="sm" type="none"/>
                      <a:tailEnd len="sm" w="sm" type="none"/>
                    </a:lnT>
                    <a:lnB cap="flat" cmpd="sng" w="76200">
                      <a:solidFill>
                        <a:srgbClr val="000000"/>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en-US" sz="1900" u="none" cap="none" strike="noStrike">
                          <a:latin typeface="Calibri"/>
                          <a:ea typeface="Calibri"/>
                          <a:cs typeface="Calibri"/>
                          <a:sym typeface="Calibri"/>
                        </a:rPr>
                        <a:t>Module 1: Brief-Out</a:t>
                      </a:r>
                      <a:endParaRPr sz="1900" u="none" cap="none" strike="noStrike">
                        <a:latin typeface="Montserrat"/>
                        <a:ea typeface="Montserrat"/>
                        <a:cs typeface="Montserrat"/>
                        <a:sym typeface="Montserrat"/>
                      </a:endParaRPr>
                    </a:p>
                  </a:txBody>
                  <a:tcPr marT="0" marB="0" marR="68575" marL="68575">
                    <a:lnL cap="flat" cmpd="sng" w="12700">
                      <a:solidFill>
                        <a:srgbClr val="666666"/>
                      </a:solidFill>
                      <a:prstDash val="solid"/>
                      <a:round/>
                      <a:headEnd len="sm" w="sm" type="none"/>
                      <a:tailEnd len="sm" w="sm" type="none"/>
                    </a:lnL>
                    <a:lnR cap="flat" cmpd="sng" w="12700">
                      <a:solidFill>
                        <a:srgbClr val="666666"/>
                      </a:solidFill>
                      <a:prstDash val="solid"/>
                      <a:round/>
                      <a:headEnd len="sm" w="sm" type="none"/>
                      <a:tailEnd len="sm" w="sm" type="none"/>
                    </a:lnR>
                    <a:lnT cap="flat" cmpd="sng" w="12700">
                      <a:solidFill>
                        <a:srgbClr val="666666"/>
                      </a:solidFill>
                      <a:prstDash val="solid"/>
                      <a:round/>
                      <a:headEnd len="sm" w="sm" type="none"/>
                      <a:tailEnd len="sm" w="sm" type="none"/>
                    </a:lnT>
                    <a:lnB cap="flat" cmpd="sng" w="76200">
                      <a:solidFill>
                        <a:srgbClr val="000000"/>
                      </a:solidFill>
                      <a:prstDash val="solid"/>
                      <a:round/>
                      <a:headEnd len="sm" w="sm" type="none"/>
                      <a:tailEnd len="sm" w="sm" type="none"/>
                    </a:lnB>
                  </a:tcPr>
                </a:tc>
              </a:tr>
              <a:tr h="318575">
                <a:tc>
                  <a:txBody>
                    <a:bodyPr/>
                    <a:lstStyle/>
                    <a:p>
                      <a:pPr indent="0" lvl="0" marL="0" marR="0" rtl="0" algn="l">
                        <a:lnSpc>
                          <a:spcPct val="107000"/>
                        </a:lnSpc>
                        <a:spcBef>
                          <a:spcPts val="0"/>
                        </a:spcBef>
                        <a:spcAft>
                          <a:spcPts val="0"/>
                        </a:spcAft>
                        <a:buNone/>
                      </a:pPr>
                      <a:r>
                        <a:rPr lang="en-US" sz="1900" u="none" cap="none" strike="noStrike">
                          <a:latin typeface="Calibri"/>
                          <a:ea typeface="Calibri"/>
                          <a:cs typeface="Calibri"/>
                          <a:sym typeface="Calibri"/>
                        </a:rPr>
                        <a:t>9:55-10:00</a:t>
                      </a:r>
                      <a:endParaRPr sz="1900" u="none" cap="none" strike="noStrike">
                        <a:latin typeface="Montserrat"/>
                        <a:ea typeface="Montserrat"/>
                        <a:cs typeface="Montserrat"/>
                        <a:sym typeface="Montserrat"/>
                      </a:endParaRPr>
                    </a:p>
                  </a:txBody>
                  <a:tcPr marT="0" marB="0" marR="68575" marL="68575">
                    <a:lnL cap="flat" cmpd="sng" w="12700">
                      <a:solidFill>
                        <a:srgbClr val="666666"/>
                      </a:solidFill>
                      <a:prstDash val="solid"/>
                      <a:round/>
                      <a:headEnd len="sm" w="sm" type="none"/>
                      <a:tailEnd len="sm" w="sm" type="none"/>
                    </a:lnL>
                    <a:lnR cap="flat" cmpd="sng" w="12700">
                      <a:solidFill>
                        <a:srgbClr val="666666"/>
                      </a:solidFill>
                      <a:prstDash val="solid"/>
                      <a:round/>
                      <a:headEnd len="sm" w="sm" type="none"/>
                      <a:tailEnd len="sm" w="sm" type="none"/>
                    </a:lnR>
                    <a:lnT cap="flat" cmpd="sng" w="76200">
                      <a:solidFill>
                        <a:srgbClr val="000000"/>
                      </a:solidFill>
                      <a:prstDash val="solid"/>
                      <a:round/>
                      <a:headEnd len="sm" w="sm" type="none"/>
                      <a:tailEnd len="sm" w="sm" type="none"/>
                    </a:lnT>
                    <a:lnB cap="flat" cmpd="sng" w="12700">
                      <a:solidFill>
                        <a:srgbClr val="666666"/>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en-US" sz="1900" u="none" cap="none" strike="noStrike">
                          <a:latin typeface="Calibri"/>
                          <a:ea typeface="Calibri"/>
                          <a:cs typeface="Calibri"/>
                          <a:sym typeface="Calibri"/>
                        </a:rPr>
                        <a:t>Module 2: Overview</a:t>
                      </a:r>
                      <a:endParaRPr sz="1900" u="none" cap="none" strike="noStrike">
                        <a:latin typeface="Montserrat"/>
                        <a:ea typeface="Montserrat"/>
                        <a:cs typeface="Montserrat"/>
                        <a:sym typeface="Montserrat"/>
                      </a:endParaRPr>
                    </a:p>
                  </a:txBody>
                  <a:tcPr marT="0" marB="0" marR="68575" marL="68575">
                    <a:lnL cap="flat" cmpd="sng" w="12700">
                      <a:solidFill>
                        <a:srgbClr val="666666"/>
                      </a:solidFill>
                      <a:prstDash val="solid"/>
                      <a:round/>
                      <a:headEnd len="sm" w="sm" type="none"/>
                      <a:tailEnd len="sm" w="sm" type="none"/>
                    </a:lnL>
                    <a:lnR cap="flat" cmpd="sng" w="12700">
                      <a:solidFill>
                        <a:srgbClr val="666666"/>
                      </a:solidFill>
                      <a:prstDash val="solid"/>
                      <a:round/>
                      <a:headEnd len="sm" w="sm" type="none"/>
                      <a:tailEnd len="sm" w="sm" type="none"/>
                    </a:lnR>
                    <a:lnT cap="flat" cmpd="sng" w="76200">
                      <a:solidFill>
                        <a:srgbClr val="000000"/>
                      </a:solidFill>
                      <a:prstDash val="solid"/>
                      <a:round/>
                      <a:headEnd len="sm" w="sm" type="none"/>
                      <a:tailEnd len="sm" w="sm" type="none"/>
                    </a:lnT>
                    <a:lnB cap="flat" cmpd="sng" w="12700">
                      <a:solidFill>
                        <a:srgbClr val="666666"/>
                      </a:solidFill>
                      <a:prstDash val="solid"/>
                      <a:round/>
                      <a:headEnd len="sm" w="sm" type="none"/>
                      <a:tailEnd len="sm" w="sm" type="none"/>
                    </a:lnB>
                  </a:tcPr>
                </a:tc>
              </a:tr>
              <a:tr h="318575">
                <a:tc>
                  <a:txBody>
                    <a:bodyPr/>
                    <a:lstStyle/>
                    <a:p>
                      <a:pPr indent="0" lvl="0" marL="0" marR="0" rtl="0" algn="l">
                        <a:lnSpc>
                          <a:spcPct val="107000"/>
                        </a:lnSpc>
                        <a:spcBef>
                          <a:spcPts val="0"/>
                        </a:spcBef>
                        <a:spcAft>
                          <a:spcPts val="0"/>
                        </a:spcAft>
                        <a:buNone/>
                      </a:pPr>
                      <a:r>
                        <a:rPr lang="en-US" sz="1900" u="none" cap="none" strike="noStrike">
                          <a:latin typeface="Calibri"/>
                          <a:ea typeface="Calibri"/>
                          <a:cs typeface="Calibri"/>
                          <a:sym typeface="Calibri"/>
                        </a:rPr>
                        <a:t>10:00-10:40 (30 min)</a:t>
                      </a:r>
                      <a:endParaRPr sz="1900" u="none" cap="none" strike="noStrike">
                        <a:latin typeface="Montserrat"/>
                        <a:ea typeface="Montserrat"/>
                        <a:cs typeface="Montserrat"/>
                        <a:sym typeface="Montserrat"/>
                      </a:endParaRPr>
                    </a:p>
                  </a:txBody>
                  <a:tcPr marT="0" marB="0" marR="68575" marL="68575">
                    <a:lnL cap="flat" cmpd="sng" w="12700">
                      <a:solidFill>
                        <a:srgbClr val="666666"/>
                      </a:solidFill>
                      <a:prstDash val="solid"/>
                      <a:round/>
                      <a:headEnd len="sm" w="sm" type="none"/>
                      <a:tailEnd len="sm" w="sm" type="none"/>
                    </a:lnL>
                    <a:lnR cap="flat" cmpd="sng" w="12700">
                      <a:solidFill>
                        <a:srgbClr val="666666"/>
                      </a:solidFill>
                      <a:prstDash val="solid"/>
                      <a:round/>
                      <a:headEnd len="sm" w="sm" type="none"/>
                      <a:tailEnd len="sm" w="sm" type="none"/>
                    </a:lnR>
                    <a:lnT cap="flat" cmpd="sng" w="12700">
                      <a:solidFill>
                        <a:srgbClr val="666666"/>
                      </a:solidFill>
                      <a:prstDash val="solid"/>
                      <a:round/>
                      <a:headEnd len="sm" w="sm" type="none"/>
                      <a:tailEnd len="sm" w="sm" type="none"/>
                    </a:lnT>
                    <a:lnB cap="flat" cmpd="sng" w="12700">
                      <a:solidFill>
                        <a:srgbClr val="666666"/>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en-US" sz="1900" u="none" cap="none" strike="noStrike">
                          <a:latin typeface="Calibri"/>
                          <a:ea typeface="Calibri"/>
                          <a:cs typeface="Calibri"/>
                          <a:sym typeface="Calibri"/>
                        </a:rPr>
                        <a:t>Module 2: Onsite Discussion </a:t>
                      </a:r>
                      <a:endParaRPr sz="1900" u="none" cap="none" strike="noStrike">
                        <a:latin typeface="Montserrat"/>
                        <a:ea typeface="Montserrat"/>
                        <a:cs typeface="Montserrat"/>
                        <a:sym typeface="Montserrat"/>
                      </a:endParaRPr>
                    </a:p>
                  </a:txBody>
                  <a:tcPr marT="0" marB="0" marR="68575" marL="68575">
                    <a:lnL cap="flat" cmpd="sng" w="12700">
                      <a:solidFill>
                        <a:srgbClr val="666666"/>
                      </a:solidFill>
                      <a:prstDash val="solid"/>
                      <a:round/>
                      <a:headEnd len="sm" w="sm" type="none"/>
                      <a:tailEnd len="sm" w="sm" type="none"/>
                    </a:lnL>
                    <a:lnR cap="flat" cmpd="sng" w="12700">
                      <a:solidFill>
                        <a:srgbClr val="666666"/>
                      </a:solidFill>
                      <a:prstDash val="solid"/>
                      <a:round/>
                      <a:headEnd len="sm" w="sm" type="none"/>
                      <a:tailEnd len="sm" w="sm" type="none"/>
                    </a:lnR>
                    <a:lnT cap="flat" cmpd="sng" w="12700">
                      <a:solidFill>
                        <a:srgbClr val="666666"/>
                      </a:solidFill>
                      <a:prstDash val="solid"/>
                      <a:round/>
                      <a:headEnd len="sm" w="sm" type="none"/>
                      <a:tailEnd len="sm" w="sm" type="none"/>
                    </a:lnT>
                    <a:lnB cap="flat" cmpd="sng" w="12700">
                      <a:solidFill>
                        <a:srgbClr val="666666"/>
                      </a:solidFill>
                      <a:prstDash val="solid"/>
                      <a:round/>
                      <a:headEnd len="sm" w="sm" type="none"/>
                      <a:tailEnd len="sm" w="sm" type="none"/>
                    </a:lnB>
                  </a:tcPr>
                </a:tc>
              </a:tr>
              <a:tr h="318575">
                <a:tc>
                  <a:txBody>
                    <a:bodyPr/>
                    <a:lstStyle/>
                    <a:p>
                      <a:pPr indent="0" lvl="0" marL="0" marR="0" rtl="0" algn="l">
                        <a:lnSpc>
                          <a:spcPct val="107000"/>
                        </a:lnSpc>
                        <a:spcBef>
                          <a:spcPts val="0"/>
                        </a:spcBef>
                        <a:spcAft>
                          <a:spcPts val="0"/>
                        </a:spcAft>
                        <a:buNone/>
                      </a:pPr>
                      <a:r>
                        <a:rPr lang="en-US" sz="1900" u="none" cap="none" strike="noStrike">
                          <a:latin typeface="Calibri"/>
                          <a:ea typeface="Calibri"/>
                          <a:cs typeface="Calibri"/>
                          <a:sym typeface="Calibri"/>
                        </a:rPr>
                        <a:t>10:40-10:55 (15 min)</a:t>
                      </a:r>
                      <a:endParaRPr sz="1900" u="none" cap="none" strike="noStrike">
                        <a:latin typeface="Montserrat"/>
                        <a:ea typeface="Montserrat"/>
                        <a:cs typeface="Montserrat"/>
                        <a:sym typeface="Montserrat"/>
                      </a:endParaRPr>
                    </a:p>
                  </a:txBody>
                  <a:tcPr marT="0" marB="0" marR="68575" marL="68575">
                    <a:lnL cap="flat" cmpd="sng" w="12700">
                      <a:solidFill>
                        <a:srgbClr val="666666"/>
                      </a:solidFill>
                      <a:prstDash val="solid"/>
                      <a:round/>
                      <a:headEnd len="sm" w="sm" type="none"/>
                      <a:tailEnd len="sm" w="sm" type="none"/>
                    </a:lnL>
                    <a:lnR cap="flat" cmpd="sng" w="12700">
                      <a:solidFill>
                        <a:srgbClr val="666666"/>
                      </a:solidFill>
                      <a:prstDash val="solid"/>
                      <a:round/>
                      <a:headEnd len="sm" w="sm" type="none"/>
                      <a:tailEnd len="sm" w="sm" type="none"/>
                    </a:lnR>
                    <a:lnT cap="flat" cmpd="sng" w="12700">
                      <a:solidFill>
                        <a:srgbClr val="666666"/>
                      </a:solidFill>
                      <a:prstDash val="solid"/>
                      <a:round/>
                      <a:headEnd len="sm" w="sm" type="none"/>
                      <a:tailEnd len="sm" w="sm" type="none"/>
                    </a:lnT>
                    <a:lnB cap="flat" cmpd="sng" w="76200">
                      <a:solidFill>
                        <a:srgbClr val="000000"/>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en-US" sz="1900" u="none" cap="none" strike="noStrike">
                          <a:latin typeface="Calibri"/>
                          <a:ea typeface="Calibri"/>
                          <a:cs typeface="Calibri"/>
                          <a:sym typeface="Calibri"/>
                        </a:rPr>
                        <a:t>Module 2: Brief-Out</a:t>
                      </a:r>
                      <a:endParaRPr sz="1900" u="none" cap="none" strike="noStrike">
                        <a:latin typeface="Montserrat"/>
                        <a:ea typeface="Montserrat"/>
                        <a:cs typeface="Montserrat"/>
                        <a:sym typeface="Montserrat"/>
                      </a:endParaRPr>
                    </a:p>
                  </a:txBody>
                  <a:tcPr marT="0" marB="0" marR="68575" marL="68575">
                    <a:lnL cap="flat" cmpd="sng" w="12700">
                      <a:solidFill>
                        <a:srgbClr val="666666"/>
                      </a:solidFill>
                      <a:prstDash val="solid"/>
                      <a:round/>
                      <a:headEnd len="sm" w="sm" type="none"/>
                      <a:tailEnd len="sm" w="sm" type="none"/>
                    </a:lnL>
                    <a:lnR cap="flat" cmpd="sng" w="12700">
                      <a:solidFill>
                        <a:srgbClr val="666666"/>
                      </a:solidFill>
                      <a:prstDash val="solid"/>
                      <a:round/>
                      <a:headEnd len="sm" w="sm" type="none"/>
                      <a:tailEnd len="sm" w="sm" type="none"/>
                    </a:lnR>
                    <a:lnT cap="flat" cmpd="sng" w="12700">
                      <a:solidFill>
                        <a:srgbClr val="666666"/>
                      </a:solidFill>
                      <a:prstDash val="solid"/>
                      <a:round/>
                      <a:headEnd len="sm" w="sm" type="none"/>
                      <a:tailEnd len="sm" w="sm" type="none"/>
                    </a:lnT>
                    <a:lnB cap="flat" cmpd="sng" w="76200">
                      <a:solidFill>
                        <a:srgbClr val="000000"/>
                      </a:solidFill>
                      <a:prstDash val="solid"/>
                      <a:round/>
                      <a:headEnd len="sm" w="sm" type="none"/>
                      <a:tailEnd len="sm" w="sm" type="none"/>
                    </a:lnB>
                  </a:tcPr>
                </a:tc>
              </a:tr>
              <a:tr h="318575">
                <a:tc>
                  <a:txBody>
                    <a:bodyPr/>
                    <a:lstStyle/>
                    <a:p>
                      <a:pPr indent="0" lvl="0" marL="0" marR="0" rtl="0" algn="l">
                        <a:lnSpc>
                          <a:spcPct val="107000"/>
                        </a:lnSpc>
                        <a:spcBef>
                          <a:spcPts val="0"/>
                        </a:spcBef>
                        <a:spcAft>
                          <a:spcPts val="0"/>
                        </a:spcAft>
                        <a:buNone/>
                      </a:pPr>
                      <a:r>
                        <a:rPr lang="en-US" sz="1900" u="none" cap="none" strike="noStrike">
                          <a:latin typeface="Calibri"/>
                          <a:ea typeface="Calibri"/>
                          <a:cs typeface="Calibri"/>
                          <a:sym typeface="Calibri"/>
                        </a:rPr>
                        <a:t>10:55-11:00</a:t>
                      </a:r>
                      <a:endParaRPr sz="1900" u="none" cap="none" strike="noStrike">
                        <a:latin typeface="Montserrat"/>
                        <a:ea typeface="Montserrat"/>
                        <a:cs typeface="Montserrat"/>
                        <a:sym typeface="Montserrat"/>
                      </a:endParaRPr>
                    </a:p>
                  </a:txBody>
                  <a:tcPr marT="0" marB="0" marR="68575" marL="68575">
                    <a:lnL cap="flat" cmpd="sng" w="12700">
                      <a:solidFill>
                        <a:srgbClr val="666666"/>
                      </a:solidFill>
                      <a:prstDash val="solid"/>
                      <a:round/>
                      <a:headEnd len="sm" w="sm" type="none"/>
                      <a:tailEnd len="sm" w="sm" type="none"/>
                    </a:lnL>
                    <a:lnR cap="flat" cmpd="sng" w="12700">
                      <a:solidFill>
                        <a:srgbClr val="666666"/>
                      </a:solidFill>
                      <a:prstDash val="solid"/>
                      <a:round/>
                      <a:headEnd len="sm" w="sm" type="none"/>
                      <a:tailEnd len="sm" w="sm" type="none"/>
                    </a:lnR>
                    <a:lnT cap="flat" cmpd="sng" w="76200">
                      <a:solidFill>
                        <a:srgbClr val="000000"/>
                      </a:solidFill>
                      <a:prstDash val="solid"/>
                      <a:round/>
                      <a:headEnd len="sm" w="sm" type="none"/>
                      <a:tailEnd len="sm" w="sm" type="none"/>
                    </a:lnT>
                    <a:lnB cap="flat" cmpd="sng" w="12700">
                      <a:solidFill>
                        <a:srgbClr val="666666"/>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en-US" sz="1900" u="none" cap="none" strike="noStrike">
                          <a:latin typeface="Calibri"/>
                          <a:ea typeface="Calibri"/>
                          <a:cs typeface="Calibri"/>
                          <a:sym typeface="Calibri"/>
                        </a:rPr>
                        <a:t>Module 3: Overview</a:t>
                      </a:r>
                      <a:endParaRPr sz="1900" u="none" cap="none" strike="noStrike">
                        <a:latin typeface="Montserrat"/>
                        <a:ea typeface="Montserrat"/>
                        <a:cs typeface="Montserrat"/>
                        <a:sym typeface="Montserrat"/>
                      </a:endParaRPr>
                    </a:p>
                  </a:txBody>
                  <a:tcPr marT="0" marB="0" marR="68575" marL="68575">
                    <a:lnL cap="flat" cmpd="sng" w="12700">
                      <a:solidFill>
                        <a:srgbClr val="666666"/>
                      </a:solidFill>
                      <a:prstDash val="solid"/>
                      <a:round/>
                      <a:headEnd len="sm" w="sm" type="none"/>
                      <a:tailEnd len="sm" w="sm" type="none"/>
                    </a:lnL>
                    <a:lnR cap="flat" cmpd="sng" w="12700">
                      <a:solidFill>
                        <a:srgbClr val="666666"/>
                      </a:solidFill>
                      <a:prstDash val="solid"/>
                      <a:round/>
                      <a:headEnd len="sm" w="sm" type="none"/>
                      <a:tailEnd len="sm" w="sm" type="none"/>
                    </a:lnR>
                    <a:lnT cap="flat" cmpd="sng" w="76200">
                      <a:solidFill>
                        <a:srgbClr val="000000"/>
                      </a:solidFill>
                      <a:prstDash val="solid"/>
                      <a:round/>
                      <a:headEnd len="sm" w="sm" type="none"/>
                      <a:tailEnd len="sm" w="sm" type="none"/>
                    </a:lnT>
                    <a:lnB cap="flat" cmpd="sng" w="12700">
                      <a:solidFill>
                        <a:srgbClr val="666666"/>
                      </a:solidFill>
                      <a:prstDash val="solid"/>
                      <a:round/>
                      <a:headEnd len="sm" w="sm" type="none"/>
                      <a:tailEnd len="sm" w="sm" type="none"/>
                    </a:lnB>
                  </a:tcPr>
                </a:tc>
              </a:tr>
              <a:tr h="318575">
                <a:tc>
                  <a:txBody>
                    <a:bodyPr/>
                    <a:lstStyle/>
                    <a:p>
                      <a:pPr indent="0" lvl="0" marL="0" marR="0" rtl="0" algn="l">
                        <a:lnSpc>
                          <a:spcPct val="107000"/>
                        </a:lnSpc>
                        <a:spcBef>
                          <a:spcPts val="0"/>
                        </a:spcBef>
                        <a:spcAft>
                          <a:spcPts val="0"/>
                        </a:spcAft>
                        <a:buNone/>
                      </a:pPr>
                      <a:r>
                        <a:rPr lang="en-US" sz="1900" u="none" cap="none" strike="noStrike">
                          <a:latin typeface="Calibri"/>
                          <a:ea typeface="Calibri"/>
                          <a:cs typeface="Calibri"/>
                          <a:sym typeface="Calibri"/>
                        </a:rPr>
                        <a:t>11:00-11:30 (30 min)</a:t>
                      </a:r>
                      <a:endParaRPr sz="1900" u="none" cap="none" strike="noStrike">
                        <a:latin typeface="Montserrat"/>
                        <a:ea typeface="Montserrat"/>
                        <a:cs typeface="Montserrat"/>
                        <a:sym typeface="Montserrat"/>
                      </a:endParaRPr>
                    </a:p>
                  </a:txBody>
                  <a:tcPr marT="0" marB="0" marR="68575" marL="68575">
                    <a:lnL cap="flat" cmpd="sng" w="12700">
                      <a:solidFill>
                        <a:srgbClr val="666666"/>
                      </a:solidFill>
                      <a:prstDash val="solid"/>
                      <a:round/>
                      <a:headEnd len="sm" w="sm" type="none"/>
                      <a:tailEnd len="sm" w="sm" type="none"/>
                    </a:lnL>
                    <a:lnR cap="flat" cmpd="sng" w="12700">
                      <a:solidFill>
                        <a:srgbClr val="666666"/>
                      </a:solidFill>
                      <a:prstDash val="solid"/>
                      <a:round/>
                      <a:headEnd len="sm" w="sm" type="none"/>
                      <a:tailEnd len="sm" w="sm" type="none"/>
                    </a:lnR>
                    <a:lnT cap="flat" cmpd="sng" w="12700">
                      <a:solidFill>
                        <a:srgbClr val="666666"/>
                      </a:solidFill>
                      <a:prstDash val="solid"/>
                      <a:round/>
                      <a:headEnd len="sm" w="sm" type="none"/>
                      <a:tailEnd len="sm" w="sm" type="none"/>
                    </a:lnT>
                    <a:lnB cap="flat" cmpd="sng" w="12700">
                      <a:solidFill>
                        <a:srgbClr val="666666"/>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en-US" sz="1900" u="none" cap="none" strike="noStrike">
                          <a:latin typeface="Calibri"/>
                          <a:ea typeface="Calibri"/>
                          <a:cs typeface="Calibri"/>
                          <a:sym typeface="Calibri"/>
                        </a:rPr>
                        <a:t>Module 3: Onsite Discussion</a:t>
                      </a:r>
                      <a:endParaRPr sz="1900" u="none" cap="none" strike="noStrike">
                        <a:latin typeface="Montserrat"/>
                        <a:ea typeface="Montserrat"/>
                        <a:cs typeface="Montserrat"/>
                        <a:sym typeface="Montserrat"/>
                      </a:endParaRPr>
                    </a:p>
                  </a:txBody>
                  <a:tcPr marT="0" marB="0" marR="68575" marL="68575">
                    <a:lnL cap="flat" cmpd="sng" w="12700">
                      <a:solidFill>
                        <a:srgbClr val="666666"/>
                      </a:solidFill>
                      <a:prstDash val="solid"/>
                      <a:round/>
                      <a:headEnd len="sm" w="sm" type="none"/>
                      <a:tailEnd len="sm" w="sm" type="none"/>
                    </a:lnL>
                    <a:lnR cap="flat" cmpd="sng" w="12700">
                      <a:solidFill>
                        <a:srgbClr val="666666"/>
                      </a:solidFill>
                      <a:prstDash val="solid"/>
                      <a:round/>
                      <a:headEnd len="sm" w="sm" type="none"/>
                      <a:tailEnd len="sm" w="sm" type="none"/>
                    </a:lnR>
                    <a:lnT cap="flat" cmpd="sng" w="12700">
                      <a:solidFill>
                        <a:srgbClr val="666666"/>
                      </a:solidFill>
                      <a:prstDash val="solid"/>
                      <a:round/>
                      <a:headEnd len="sm" w="sm" type="none"/>
                      <a:tailEnd len="sm" w="sm" type="none"/>
                    </a:lnT>
                    <a:lnB cap="flat" cmpd="sng" w="12700">
                      <a:solidFill>
                        <a:srgbClr val="666666"/>
                      </a:solidFill>
                      <a:prstDash val="solid"/>
                      <a:round/>
                      <a:headEnd len="sm" w="sm" type="none"/>
                      <a:tailEnd len="sm" w="sm" type="none"/>
                    </a:lnB>
                  </a:tcPr>
                </a:tc>
              </a:tr>
              <a:tr h="318575">
                <a:tc>
                  <a:txBody>
                    <a:bodyPr/>
                    <a:lstStyle/>
                    <a:p>
                      <a:pPr indent="0" lvl="0" marL="0" marR="0" rtl="0" algn="l">
                        <a:lnSpc>
                          <a:spcPct val="107000"/>
                        </a:lnSpc>
                        <a:spcBef>
                          <a:spcPts val="0"/>
                        </a:spcBef>
                        <a:spcAft>
                          <a:spcPts val="0"/>
                        </a:spcAft>
                        <a:buNone/>
                      </a:pPr>
                      <a:r>
                        <a:rPr lang="en-US" sz="1900" u="none" cap="none" strike="noStrike">
                          <a:latin typeface="Calibri"/>
                          <a:ea typeface="Calibri"/>
                          <a:cs typeface="Calibri"/>
                          <a:sym typeface="Calibri"/>
                        </a:rPr>
                        <a:t>11:30-11:45 (15 min)</a:t>
                      </a:r>
                      <a:endParaRPr sz="1900" u="none" cap="none" strike="noStrike">
                        <a:latin typeface="Montserrat"/>
                        <a:ea typeface="Montserrat"/>
                        <a:cs typeface="Montserrat"/>
                        <a:sym typeface="Montserrat"/>
                      </a:endParaRPr>
                    </a:p>
                  </a:txBody>
                  <a:tcPr marT="0" marB="0" marR="68575" marL="68575">
                    <a:lnL cap="flat" cmpd="sng" w="12700">
                      <a:solidFill>
                        <a:srgbClr val="666666"/>
                      </a:solidFill>
                      <a:prstDash val="solid"/>
                      <a:round/>
                      <a:headEnd len="sm" w="sm" type="none"/>
                      <a:tailEnd len="sm" w="sm" type="none"/>
                    </a:lnL>
                    <a:lnR cap="flat" cmpd="sng" w="12700">
                      <a:solidFill>
                        <a:srgbClr val="666666"/>
                      </a:solidFill>
                      <a:prstDash val="solid"/>
                      <a:round/>
                      <a:headEnd len="sm" w="sm" type="none"/>
                      <a:tailEnd len="sm" w="sm" type="none"/>
                    </a:lnR>
                    <a:lnT cap="flat" cmpd="sng" w="12700">
                      <a:solidFill>
                        <a:srgbClr val="666666"/>
                      </a:solidFill>
                      <a:prstDash val="solid"/>
                      <a:round/>
                      <a:headEnd len="sm" w="sm" type="none"/>
                      <a:tailEnd len="sm" w="sm" type="none"/>
                    </a:lnT>
                    <a:lnB cap="flat" cmpd="sng" w="76200">
                      <a:solidFill>
                        <a:srgbClr val="000000"/>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en-US" sz="1900" u="none" cap="none" strike="noStrike">
                          <a:latin typeface="Calibri"/>
                          <a:ea typeface="Calibri"/>
                          <a:cs typeface="Calibri"/>
                          <a:sym typeface="Calibri"/>
                        </a:rPr>
                        <a:t>Module 3: Brief Out</a:t>
                      </a:r>
                      <a:endParaRPr sz="1900" u="none" cap="none" strike="noStrike">
                        <a:latin typeface="Montserrat"/>
                        <a:ea typeface="Montserrat"/>
                        <a:cs typeface="Montserrat"/>
                        <a:sym typeface="Montserrat"/>
                      </a:endParaRPr>
                    </a:p>
                  </a:txBody>
                  <a:tcPr marT="0" marB="0" marR="68575" marL="68575">
                    <a:lnL cap="flat" cmpd="sng" w="12700">
                      <a:solidFill>
                        <a:srgbClr val="666666"/>
                      </a:solidFill>
                      <a:prstDash val="solid"/>
                      <a:round/>
                      <a:headEnd len="sm" w="sm" type="none"/>
                      <a:tailEnd len="sm" w="sm" type="none"/>
                    </a:lnL>
                    <a:lnR cap="flat" cmpd="sng" w="12700">
                      <a:solidFill>
                        <a:srgbClr val="666666"/>
                      </a:solidFill>
                      <a:prstDash val="solid"/>
                      <a:round/>
                      <a:headEnd len="sm" w="sm" type="none"/>
                      <a:tailEnd len="sm" w="sm" type="none"/>
                    </a:lnR>
                    <a:lnT cap="flat" cmpd="sng" w="12700">
                      <a:solidFill>
                        <a:srgbClr val="666666"/>
                      </a:solidFill>
                      <a:prstDash val="solid"/>
                      <a:round/>
                      <a:headEnd len="sm" w="sm" type="none"/>
                      <a:tailEnd len="sm" w="sm" type="none"/>
                    </a:lnT>
                    <a:lnB cap="flat" cmpd="sng" w="76200">
                      <a:solidFill>
                        <a:srgbClr val="000000"/>
                      </a:solidFill>
                      <a:prstDash val="solid"/>
                      <a:round/>
                      <a:headEnd len="sm" w="sm" type="none"/>
                      <a:tailEnd len="sm" w="sm" type="none"/>
                    </a:lnB>
                  </a:tcPr>
                </a:tc>
              </a:tr>
              <a:tr h="318575">
                <a:tc>
                  <a:txBody>
                    <a:bodyPr/>
                    <a:lstStyle/>
                    <a:p>
                      <a:pPr indent="0" lvl="0" marL="0" marR="0" rtl="0" algn="l">
                        <a:lnSpc>
                          <a:spcPct val="107000"/>
                        </a:lnSpc>
                        <a:spcBef>
                          <a:spcPts val="0"/>
                        </a:spcBef>
                        <a:spcAft>
                          <a:spcPts val="0"/>
                        </a:spcAft>
                        <a:buNone/>
                      </a:pPr>
                      <a:r>
                        <a:rPr lang="en-US" sz="1900" u="none" cap="none" strike="noStrike">
                          <a:latin typeface="Calibri"/>
                          <a:ea typeface="Calibri"/>
                          <a:cs typeface="Calibri"/>
                          <a:sym typeface="Calibri"/>
                        </a:rPr>
                        <a:t>11:45-12:00</a:t>
                      </a:r>
                      <a:endParaRPr sz="1900" u="none" cap="none" strike="noStrike">
                        <a:latin typeface="Montserrat"/>
                        <a:ea typeface="Montserrat"/>
                        <a:cs typeface="Montserrat"/>
                        <a:sym typeface="Montserrat"/>
                      </a:endParaRPr>
                    </a:p>
                  </a:txBody>
                  <a:tcPr marT="0" marB="0" marR="68575" marL="68575">
                    <a:lnL cap="flat" cmpd="sng" w="12700">
                      <a:solidFill>
                        <a:srgbClr val="666666"/>
                      </a:solidFill>
                      <a:prstDash val="solid"/>
                      <a:round/>
                      <a:headEnd len="sm" w="sm" type="none"/>
                      <a:tailEnd len="sm" w="sm" type="none"/>
                    </a:lnL>
                    <a:lnR cap="flat" cmpd="sng" w="12700">
                      <a:solidFill>
                        <a:srgbClr val="666666"/>
                      </a:solidFill>
                      <a:prstDash val="solid"/>
                      <a:round/>
                      <a:headEnd len="sm" w="sm" type="none"/>
                      <a:tailEnd len="sm" w="sm" type="none"/>
                    </a:lnR>
                    <a:lnT cap="flat" cmpd="sng" w="76200">
                      <a:solidFill>
                        <a:srgbClr val="000000"/>
                      </a:solidFill>
                      <a:prstDash val="solid"/>
                      <a:round/>
                      <a:headEnd len="sm" w="sm" type="none"/>
                      <a:tailEnd len="sm" w="sm" type="none"/>
                    </a:lnT>
                    <a:lnB cap="flat" cmpd="sng" w="12700">
                      <a:solidFill>
                        <a:srgbClr val="666666"/>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en-US" sz="1900" u="none" cap="none" strike="noStrike">
                          <a:latin typeface="Calibri"/>
                          <a:ea typeface="Calibri"/>
                          <a:cs typeface="Calibri"/>
                          <a:sym typeface="Calibri"/>
                        </a:rPr>
                        <a:t>Exercise Conclusion</a:t>
                      </a:r>
                      <a:endParaRPr sz="1900" u="none" cap="none" strike="noStrike">
                        <a:latin typeface="Montserrat"/>
                        <a:ea typeface="Montserrat"/>
                        <a:cs typeface="Montserrat"/>
                        <a:sym typeface="Montserrat"/>
                      </a:endParaRPr>
                    </a:p>
                  </a:txBody>
                  <a:tcPr marT="0" marB="0" marR="68575" marL="68575">
                    <a:lnL cap="flat" cmpd="sng" w="12700">
                      <a:solidFill>
                        <a:srgbClr val="666666"/>
                      </a:solidFill>
                      <a:prstDash val="solid"/>
                      <a:round/>
                      <a:headEnd len="sm" w="sm" type="none"/>
                      <a:tailEnd len="sm" w="sm" type="none"/>
                    </a:lnL>
                    <a:lnR cap="flat" cmpd="sng" w="12700">
                      <a:solidFill>
                        <a:srgbClr val="666666"/>
                      </a:solidFill>
                      <a:prstDash val="solid"/>
                      <a:round/>
                      <a:headEnd len="sm" w="sm" type="none"/>
                      <a:tailEnd len="sm" w="sm" type="none"/>
                    </a:lnR>
                    <a:lnT cap="flat" cmpd="sng" w="76200">
                      <a:solidFill>
                        <a:srgbClr val="000000"/>
                      </a:solidFill>
                      <a:prstDash val="solid"/>
                      <a:round/>
                      <a:headEnd len="sm" w="sm" type="none"/>
                      <a:tailEnd len="sm" w="sm" type="none"/>
                    </a:lnT>
                    <a:lnB cap="flat" cmpd="sng" w="12700">
                      <a:solidFill>
                        <a:srgbClr val="666666"/>
                      </a:solidFill>
                      <a:prstDash val="solid"/>
                      <a:round/>
                      <a:headEnd len="sm" w="sm" type="none"/>
                      <a:tailEnd len="sm" w="sm" type="none"/>
                    </a:lnB>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id="116" name="Google Shape;116;p4"/>
          <p:cNvPicPr preferRelativeResize="0"/>
          <p:nvPr/>
        </p:nvPicPr>
        <p:blipFill rotWithShape="1">
          <a:blip r:embed="rId3">
            <a:alphaModFix amt="7000"/>
          </a:blip>
          <a:srcRect b="35996" l="0" r="73375" t="27568"/>
          <a:stretch/>
        </p:blipFill>
        <p:spPr>
          <a:xfrm>
            <a:off x="2321165" y="-445408"/>
            <a:ext cx="7549673" cy="7748819"/>
          </a:xfrm>
          <a:prstGeom prst="rect">
            <a:avLst/>
          </a:prstGeom>
          <a:noFill/>
          <a:ln>
            <a:noFill/>
          </a:ln>
        </p:spPr>
      </p:pic>
      <p:sp>
        <p:nvSpPr>
          <p:cNvPr id="117" name="Google Shape;117;p4"/>
          <p:cNvSpPr txBox="1"/>
          <p:nvPr>
            <p:ph type="title"/>
          </p:nvPr>
        </p:nvSpPr>
        <p:spPr>
          <a:xfrm>
            <a:off x="1948071" y="1359055"/>
            <a:ext cx="8259416" cy="13255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Montserrat"/>
              <a:buNone/>
            </a:pPr>
            <a:br>
              <a:rPr lang="en-US">
                <a:latin typeface="Montserrat"/>
                <a:ea typeface="Montserrat"/>
                <a:cs typeface="Montserrat"/>
                <a:sym typeface="Montserrat"/>
              </a:rPr>
            </a:br>
            <a:r>
              <a:rPr b="1" lang="en-US">
                <a:solidFill>
                  <a:srgbClr val="770000"/>
                </a:solidFill>
                <a:latin typeface="Montserrat"/>
                <a:ea typeface="Montserrat"/>
                <a:cs typeface="Montserrat"/>
                <a:sym typeface="Montserrat"/>
              </a:rPr>
              <a:t>Welcome and Introductions</a:t>
            </a:r>
            <a:endParaRPr/>
          </a:p>
        </p:txBody>
      </p:sp>
      <p:sp>
        <p:nvSpPr>
          <p:cNvPr id="118" name="Google Shape;118;p4"/>
          <p:cNvSpPr/>
          <p:nvPr/>
        </p:nvSpPr>
        <p:spPr>
          <a:xfrm>
            <a:off x="0" y="1"/>
            <a:ext cx="12192000" cy="77492"/>
          </a:xfrm>
          <a:prstGeom prst="rect">
            <a:avLst/>
          </a:prstGeom>
          <a:gradFill>
            <a:gsLst>
              <a:gs pos="0">
                <a:srgbClr val="770000"/>
              </a:gs>
              <a:gs pos="50000">
                <a:srgbClr val="AC0000"/>
              </a:gs>
              <a:gs pos="100000">
                <a:srgbClr val="CE0000"/>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9" name="Google Shape;119;p4"/>
          <p:cNvSpPr/>
          <p:nvPr/>
        </p:nvSpPr>
        <p:spPr>
          <a:xfrm>
            <a:off x="-1" y="6734021"/>
            <a:ext cx="12192000" cy="162727"/>
          </a:xfrm>
          <a:prstGeom prst="rect">
            <a:avLst/>
          </a:prstGeom>
          <a:gradFill>
            <a:gsLst>
              <a:gs pos="0">
                <a:srgbClr val="770000"/>
              </a:gs>
              <a:gs pos="50000">
                <a:srgbClr val="AC0000"/>
              </a:gs>
              <a:gs pos="100000">
                <a:srgbClr val="CE0000"/>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id="125" name="Google Shape;125;p5"/>
          <p:cNvPicPr preferRelativeResize="0"/>
          <p:nvPr/>
        </p:nvPicPr>
        <p:blipFill rotWithShape="1">
          <a:blip r:embed="rId3">
            <a:alphaModFix amt="7000"/>
          </a:blip>
          <a:srcRect b="35996" l="0" r="73375" t="27568"/>
          <a:stretch/>
        </p:blipFill>
        <p:spPr>
          <a:xfrm>
            <a:off x="2321162" y="-445410"/>
            <a:ext cx="7549673" cy="7748819"/>
          </a:xfrm>
          <a:prstGeom prst="rect">
            <a:avLst/>
          </a:prstGeom>
          <a:noFill/>
          <a:ln>
            <a:noFill/>
          </a:ln>
        </p:spPr>
      </p:pic>
      <p:sp>
        <p:nvSpPr>
          <p:cNvPr id="126" name="Google Shape;126;p5"/>
          <p:cNvSpPr/>
          <p:nvPr/>
        </p:nvSpPr>
        <p:spPr>
          <a:xfrm>
            <a:off x="1072896" y="2911034"/>
            <a:ext cx="10143743" cy="3581837"/>
          </a:xfrm>
          <a:prstGeom prst="roundRect">
            <a:avLst>
              <a:gd fmla="val 16667" name="adj"/>
            </a:avLst>
          </a:prstGeom>
          <a:solidFill>
            <a:schemeClr val="lt2"/>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7" name="Google Shape;127;p5"/>
          <p:cNvSpPr/>
          <p:nvPr/>
        </p:nvSpPr>
        <p:spPr>
          <a:xfrm>
            <a:off x="5504686" y="2327761"/>
            <a:ext cx="1280161" cy="792480"/>
          </a:xfrm>
          <a:prstGeom prst="downArrow">
            <a:avLst>
              <a:gd fmla="val 50000" name="adj1"/>
              <a:gd fmla="val 50000" name="adj2"/>
            </a:avLst>
          </a:prstGeom>
          <a:solidFill>
            <a:schemeClr val="lt1"/>
          </a:solidFill>
          <a:ln cap="flat" cmpd="sng" w="38100">
            <a:solidFill>
              <a:srgbClr val="77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8" name="Google Shape;128;p5"/>
          <p:cNvSpPr/>
          <p:nvPr/>
        </p:nvSpPr>
        <p:spPr>
          <a:xfrm>
            <a:off x="1072896" y="576104"/>
            <a:ext cx="10143743" cy="1985862"/>
          </a:xfrm>
          <a:prstGeom prst="roundRect">
            <a:avLst>
              <a:gd fmla="val 16667" name="adj"/>
            </a:avLst>
          </a:prstGeom>
          <a:solidFill>
            <a:srgbClr val="770000"/>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9" name="Google Shape;129;p5"/>
          <p:cNvSpPr txBox="1"/>
          <p:nvPr>
            <p:ph type="title"/>
          </p:nvPr>
        </p:nvSpPr>
        <p:spPr>
          <a:xfrm>
            <a:off x="1277112" y="365129"/>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Montserrat"/>
              <a:buNone/>
            </a:pPr>
            <a:r>
              <a:rPr b="1" lang="en-US" sz="3600">
                <a:solidFill>
                  <a:schemeClr val="lt1"/>
                </a:solidFill>
                <a:latin typeface="Montserrat"/>
                <a:ea typeface="Montserrat"/>
                <a:cs typeface="Montserrat"/>
                <a:sym typeface="Montserrat"/>
              </a:rPr>
              <a:t>Exercise Purpose:</a:t>
            </a:r>
            <a:endParaRPr/>
          </a:p>
        </p:txBody>
      </p:sp>
      <p:sp>
        <p:nvSpPr>
          <p:cNvPr id="130" name="Google Shape;130;p5"/>
          <p:cNvSpPr/>
          <p:nvPr/>
        </p:nvSpPr>
        <p:spPr>
          <a:xfrm>
            <a:off x="0" y="1"/>
            <a:ext cx="12192000" cy="77492"/>
          </a:xfrm>
          <a:prstGeom prst="rect">
            <a:avLst/>
          </a:prstGeom>
          <a:gradFill>
            <a:gsLst>
              <a:gs pos="0">
                <a:srgbClr val="770000"/>
              </a:gs>
              <a:gs pos="50000">
                <a:srgbClr val="AC0000"/>
              </a:gs>
              <a:gs pos="100000">
                <a:srgbClr val="CE0000"/>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Montserrat"/>
              <a:ea typeface="Montserrat"/>
              <a:cs typeface="Montserrat"/>
              <a:sym typeface="Montserrat"/>
            </a:endParaRPr>
          </a:p>
        </p:txBody>
      </p:sp>
      <p:sp>
        <p:nvSpPr>
          <p:cNvPr id="131" name="Google Shape;131;p5"/>
          <p:cNvSpPr/>
          <p:nvPr/>
        </p:nvSpPr>
        <p:spPr>
          <a:xfrm>
            <a:off x="-1" y="6734021"/>
            <a:ext cx="12192000" cy="162727"/>
          </a:xfrm>
          <a:prstGeom prst="rect">
            <a:avLst/>
          </a:prstGeom>
          <a:gradFill>
            <a:gsLst>
              <a:gs pos="0">
                <a:srgbClr val="770000"/>
              </a:gs>
              <a:gs pos="50000">
                <a:srgbClr val="AC0000"/>
              </a:gs>
              <a:gs pos="100000">
                <a:srgbClr val="CE0000"/>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Montserrat"/>
              <a:ea typeface="Montserrat"/>
              <a:cs typeface="Montserrat"/>
              <a:sym typeface="Montserrat"/>
            </a:endParaRPr>
          </a:p>
        </p:txBody>
      </p:sp>
      <p:sp>
        <p:nvSpPr>
          <p:cNvPr id="132" name="Google Shape;132;p5"/>
          <p:cNvSpPr txBox="1"/>
          <p:nvPr>
            <p:ph idx="1" type="body"/>
          </p:nvPr>
        </p:nvSpPr>
        <p:spPr>
          <a:xfrm>
            <a:off x="1223768" y="1374514"/>
            <a:ext cx="9841995" cy="859885"/>
          </a:xfrm>
          <a:prstGeom prst="rect">
            <a:avLst/>
          </a:prstGeom>
          <a:noFill/>
          <a:ln>
            <a:noFill/>
          </a:ln>
        </p:spPr>
        <p:txBody>
          <a:bodyPr anchorCtr="0" anchor="t" bIns="45700" lIns="91425" spcFirstLastPara="1" rIns="91425" wrap="square" tIns="45700">
            <a:normAutofit/>
          </a:bodyPr>
          <a:lstStyle/>
          <a:p>
            <a:pPr indent="-228594" lvl="0" marL="228594" rtl="0" algn="l">
              <a:lnSpc>
                <a:spcPct val="90000"/>
              </a:lnSpc>
              <a:spcBef>
                <a:spcPts val="0"/>
              </a:spcBef>
              <a:spcAft>
                <a:spcPts val="0"/>
              </a:spcAft>
              <a:buClr>
                <a:schemeClr val="lt1"/>
              </a:buClr>
              <a:buSzPts val="2400"/>
              <a:buChar char="•"/>
            </a:pPr>
            <a:r>
              <a:rPr lang="en-US" sz="2400">
                <a:solidFill>
                  <a:schemeClr val="lt1"/>
                </a:solidFill>
                <a:latin typeface="Calibri"/>
                <a:ea typeface="Calibri"/>
                <a:cs typeface="Calibri"/>
                <a:sym typeface="Calibri"/>
              </a:rPr>
              <a:t>To facilitate internal, on-site discussion that promotes communication and collaboration amongst response and recovery stakeholders.</a:t>
            </a:r>
            <a:endParaRPr/>
          </a:p>
        </p:txBody>
      </p:sp>
      <p:sp>
        <p:nvSpPr>
          <p:cNvPr id="133" name="Google Shape;133;p5"/>
          <p:cNvSpPr txBox="1"/>
          <p:nvPr/>
        </p:nvSpPr>
        <p:spPr>
          <a:xfrm>
            <a:off x="1277111" y="2675731"/>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3600"/>
              <a:buFont typeface="Montserrat"/>
              <a:buNone/>
            </a:pPr>
            <a:r>
              <a:rPr b="1" i="0" lang="en-US" sz="3600" u="none" cap="none" strike="noStrike">
                <a:solidFill>
                  <a:schemeClr val="dk1"/>
                </a:solidFill>
                <a:latin typeface="Montserrat"/>
                <a:ea typeface="Montserrat"/>
                <a:cs typeface="Montserrat"/>
                <a:sym typeface="Montserrat"/>
              </a:rPr>
              <a:t>Intended Outcomes:</a:t>
            </a:r>
            <a:endParaRPr/>
          </a:p>
        </p:txBody>
      </p:sp>
      <p:sp>
        <p:nvSpPr>
          <p:cNvPr id="134" name="Google Shape;134;p5"/>
          <p:cNvSpPr txBox="1"/>
          <p:nvPr/>
        </p:nvSpPr>
        <p:spPr>
          <a:xfrm>
            <a:off x="1277110" y="3757310"/>
            <a:ext cx="9637779" cy="2524586"/>
          </a:xfrm>
          <a:prstGeom prst="rect">
            <a:avLst/>
          </a:prstGeom>
          <a:noFill/>
          <a:ln>
            <a:noFill/>
          </a:ln>
        </p:spPr>
        <p:txBody>
          <a:bodyPr anchorCtr="0" anchor="t" bIns="45700" lIns="91425" spcFirstLastPara="1" rIns="91425" wrap="square" tIns="45700">
            <a:normAutofit fontScale="92500" lnSpcReduction="10000"/>
          </a:bodyPr>
          <a:lstStyle/>
          <a:p>
            <a:pPr indent="-228594" lvl="0" marL="228594" marR="0" rtl="0" algn="l">
              <a:lnSpc>
                <a:spcPct val="110000"/>
              </a:lnSpc>
              <a:spcBef>
                <a:spcPts val="0"/>
              </a:spcBef>
              <a:spcAft>
                <a:spcPts val="0"/>
              </a:spcAft>
              <a:buClr>
                <a:schemeClr val="dk1"/>
              </a:buClr>
              <a:buSzPct val="100000"/>
              <a:buFont typeface="Arial"/>
              <a:buChar char="•"/>
            </a:pPr>
            <a:r>
              <a:rPr b="0" i="0" lang="en-US" sz="2400" u="none" cap="none" strike="noStrike">
                <a:solidFill>
                  <a:schemeClr val="dk1"/>
                </a:solidFill>
                <a:latin typeface="Calibri"/>
                <a:ea typeface="Calibri"/>
                <a:cs typeface="Calibri"/>
                <a:sym typeface="Calibri"/>
              </a:rPr>
              <a:t>Identify gaps and capabilities in coordination with internal and external stakeholders</a:t>
            </a:r>
            <a:endParaRPr/>
          </a:p>
          <a:p>
            <a:pPr indent="-228594" lvl="0" marL="228594" marR="0" rtl="0" algn="l">
              <a:lnSpc>
                <a:spcPct val="110000"/>
              </a:lnSpc>
              <a:spcBef>
                <a:spcPts val="1600"/>
              </a:spcBef>
              <a:spcAft>
                <a:spcPts val="0"/>
              </a:spcAft>
              <a:buClr>
                <a:schemeClr val="dk1"/>
              </a:buClr>
              <a:buSzPct val="100000"/>
              <a:buFont typeface="Arial"/>
              <a:buChar char="•"/>
            </a:pPr>
            <a:r>
              <a:rPr b="0" i="0" lang="en-US" sz="2400" u="none" cap="none" strike="noStrike">
                <a:solidFill>
                  <a:schemeClr val="dk1"/>
                </a:solidFill>
                <a:latin typeface="Calibri"/>
                <a:ea typeface="Calibri"/>
                <a:cs typeface="Calibri"/>
                <a:sym typeface="Calibri"/>
              </a:rPr>
              <a:t>Evaluate communications plans within a school-based incident.</a:t>
            </a:r>
            <a:endParaRPr/>
          </a:p>
          <a:p>
            <a:pPr indent="-228594" lvl="0" marL="228594" marR="0" rtl="0" algn="l">
              <a:lnSpc>
                <a:spcPct val="110000"/>
              </a:lnSpc>
              <a:spcBef>
                <a:spcPts val="1600"/>
              </a:spcBef>
              <a:spcAft>
                <a:spcPts val="0"/>
              </a:spcAft>
              <a:buClr>
                <a:schemeClr val="dk1"/>
              </a:buClr>
              <a:buSzPct val="100000"/>
              <a:buFont typeface="Arial"/>
              <a:buChar char="•"/>
            </a:pPr>
            <a:r>
              <a:rPr b="0" i="0" lang="en-US" sz="2400" u="none" cap="none" strike="noStrike">
                <a:solidFill>
                  <a:schemeClr val="dk1"/>
                </a:solidFill>
                <a:latin typeface="Calibri"/>
                <a:ea typeface="Calibri"/>
                <a:cs typeface="Calibri"/>
                <a:sym typeface="Calibri"/>
              </a:rPr>
              <a:t>Encourage coordination with other local agencies.</a:t>
            </a:r>
            <a:endParaRPr/>
          </a:p>
          <a:p>
            <a:pPr indent="-228594" lvl="0" marL="228594" marR="0" rtl="0" algn="l">
              <a:lnSpc>
                <a:spcPct val="110000"/>
              </a:lnSpc>
              <a:spcBef>
                <a:spcPts val="1600"/>
              </a:spcBef>
              <a:spcAft>
                <a:spcPts val="0"/>
              </a:spcAft>
              <a:buClr>
                <a:schemeClr val="dk1"/>
              </a:buClr>
              <a:buSzPct val="100000"/>
              <a:buFont typeface="Arial"/>
              <a:buChar char="•"/>
            </a:pPr>
            <a:r>
              <a:rPr b="0" i="0" lang="en-US" sz="2400" u="none" cap="none" strike="noStrike">
                <a:solidFill>
                  <a:schemeClr val="dk1"/>
                </a:solidFill>
                <a:latin typeface="Calibri"/>
                <a:ea typeface="Calibri"/>
                <a:cs typeface="Calibri"/>
                <a:sym typeface="Calibri"/>
              </a:rPr>
              <a:t>Identify opportunities for state support with communication and coordination.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pic>
        <p:nvPicPr>
          <p:cNvPr id="140" name="Google Shape;140;p6"/>
          <p:cNvPicPr preferRelativeResize="0"/>
          <p:nvPr/>
        </p:nvPicPr>
        <p:blipFill rotWithShape="1">
          <a:blip r:embed="rId3">
            <a:alphaModFix amt="7000"/>
          </a:blip>
          <a:srcRect b="35996" l="0" r="73375" t="27568"/>
          <a:stretch/>
        </p:blipFill>
        <p:spPr>
          <a:xfrm>
            <a:off x="2321162" y="-852071"/>
            <a:ext cx="7549673" cy="7748819"/>
          </a:xfrm>
          <a:prstGeom prst="rect">
            <a:avLst/>
          </a:prstGeom>
          <a:noFill/>
          <a:ln>
            <a:noFill/>
          </a:ln>
        </p:spPr>
      </p:pic>
      <p:sp>
        <p:nvSpPr>
          <p:cNvPr id="141" name="Google Shape;141;p6"/>
          <p:cNvSpPr txBox="1"/>
          <p:nvPr>
            <p:ph type="title"/>
          </p:nvPr>
        </p:nvSpPr>
        <p:spPr>
          <a:xfrm>
            <a:off x="784926" y="209729"/>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770000"/>
              </a:buClr>
              <a:buSzPts val="3600"/>
              <a:buFont typeface="Montserrat"/>
              <a:buNone/>
            </a:pPr>
            <a:r>
              <a:rPr b="1" lang="en-US" sz="3600">
                <a:solidFill>
                  <a:srgbClr val="770000"/>
                </a:solidFill>
                <a:latin typeface="Montserrat"/>
                <a:ea typeface="Montserrat"/>
                <a:cs typeface="Montserrat"/>
                <a:sym typeface="Montserrat"/>
              </a:rPr>
              <a:t>Exercise Objectives</a:t>
            </a:r>
            <a:endParaRPr/>
          </a:p>
        </p:txBody>
      </p:sp>
      <p:sp>
        <p:nvSpPr>
          <p:cNvPr id="142" name="Google Shape;142;p6"/>
          <p:cNvSpPr/>
          <p:nvPr/>
        </p:nvSpPr>
        <p:spPr>
          <a:xfrm>
            <a:off x="438912" y="1407686"/>
            <a:ext cx="11375136" cy="4671782"/>
          </a:xfrm>
          <a:prstGeom prst="roundRect">
            <a:avLst>
              <a:gd fmla="val 16667" name="adj"/>
            </a:avLst>
          </a:prstGeom>
          <a:solidFill>
            <a:schemeClr val="lt2"/>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3" name="Google Shape;143;p6"/>
          <p:cNvSpPr txBox="1"/>
          <p:nvPr>
            <p:ph idx="1" type="body"/>
          </p:nvPr>
        </p:nvSpPr>
        <p:spPr>
          <a:xfrm>
            <a:off x="615696" y="1662898"/>
            <a:ext cx="10854061" cy="4351338"/>
          </a:xfrm>
          <a:prstGeom prst="rect">
            <a:avLst/>
          </a:prstGeom>
          <a:noFill/>
          <a:ln>
            <a:noFill/>
          </a:ln>
        </p:spPr>
        <p:txBody>
          <a:bodyPr anchorCtr="0" anchor="t" bIns="45700" lIns="91425" spcFirstLastPara="1" rIns="91425" wrap="square" tIns="45700">
            <a:normAutofit/>
          </a:bodyPr>
          <a:lstStyle/>
          <a:p>
            <a:pPr indent="-228594" lvl="0" marL="228594" rtl="0" algn="l">
              <a:lnSpc>
                <a:spcPct val="120000"/>
              </a:lnSpc>
              <a:spcBef>
                <a:spcPts val="0"/>
              </a:spcBef>
              <a:spcAft>
                <a:spcPts val="0"/>
              </a:spcAft>
              <a:buClr>
                <a:schemeClr val="dk1"/>
              </a:buClr>
              <a:buSzPts val="2800"/>
              <a:buChar char="•"/>
            </a:pPr>
            <a:r>
              <a:rPr lang="en-US">
                <a:latin typeface="Calibri"/>
                <a:ea typeface="Calibri"/>
                <a:cs typeface="Calibri"/>
                <a:sym typeface="Calibri"/>
              </a:rPr>
              <a:t>Evaluate the effectiveness of school systems’</a:t>
            </a:r>
            <a:r>
              <a:rPr b="1" lang="en-US">
                <a:latin typeface="Calibri"/>
                <a:ea typeface="Calibri"/>
                <a:cs typeface="Calibri"/>
                <a:sym typeface="Calibri"/>
              </a:rPr>
              <a:t> coordination with partners </a:t>
            </a:r>
            <a:r>
              <a:rPr lang="en-US">
                <a:latin typeface="Calibri"/>
                <a:ea typeface="Calibri"/>
                <a:cs typeface="Calibri"/>
                <a:sym typeface="Calibri"/>
              </a:rPr>
              <a:t>during a school-based incident.</a:t>
            </a:r>
            <a:endParaRPr/>
          </a:p>
          <a:p>
            <a:pPr indent="-228594" lvl="0" marL="228594" rtl="0" algn="l">
              <a:lnSpc>
                <a:spcPct val="120000"/>
              </a:lnSpc>
              <a:spcBef>
                <a:spcPts val="1600"/>
              </a:spcBef>
              <a:spcAft>
                <a:spcPts val="0"/>
              </a:spcAft>
              <a:buClr>
                <a:schemeClr val="dk1"/>
              </a:buClr>
              <a:buSzPts val="2800"/>
              <a:buChar char="•"/>
            </a:pPr>
            <a:r>
              <a:rPr lang="en-US">
                <a:latin typeface="Calibri"/>
                <a:ea typeface="Calibri"/>
                <a:cs typeface="Calibri"/>
                <a:sym typeface="Calibri"/>
              </a:rPr>
              <a:t>Evaluate LEA </a:t>
            </a:r>
            <a:r>
              <a:rPr b="1" lang="en-US">
                <a:latin typeface="Calibri"/>
                <a:ea typeface="Calibri"/>
                <a:cs typeface="Calibri"/>
                <a:sym typeface="Calibri"/>
              </a:rPr>
              <a:t>communication protocols </a:t>
            </a:r>
            <a:r>
              <a:rPr lang="en-US">
                <a:latin typeface="Calibri"/>
                <a:ea typeface="Calibri"/>
                <a:cs typeface="Calibri"/>
                <a:sym typeface="Calibri"/>
              </a:rPr>
              <a:t>with both </a:t>
            </a:r>
            <a:r>
              <a:rPr b="1" lang="en-US">
                <a:latin typeface="Calibri"/>
                <a:ea typeface="Calibri"/>
                <a:cs typeface="Calibri"/>
                <a:sym typeface="Calibri"/>
              </a:rPr>
              <a:t>internal</a:t>
            </a:r>
            <a:r>
              <a:rPr lang="en-US">
                <a:latin typeface="Calibri"/>
                <a:ea typeface="Calibri"/>
                <a:cs typeface="Calibri"/>
                <a:sym typeface="Calibri"/>
              </a:rPr>
              <a:t> (staff, students) and </a:t>
            </a:r>
            <a:r>
              <a:rPr b="1" lang="en-US">
                <a:latin typeface="Calibri"/>
                <a:ea typeface="Calibri"/>
                <a:cs typeface="Calibri"/>
                <a:sym typeface="Calibri"/>
              </a:rPr>
              <a:t>external</a:t>
            </a:r>
            <a:r>
              <a:rPr lang="en-US">
                <a:latin typeface="Calibri"/>
                <a:ea typeface="Calibri"/>
                <a:cs typeface="Calibri"/>
                <a:sym typeface="Calibri"/>
              </a:rPr>
              <a:t> (parents, emergency responders) stakeholders throughout the response process during an after-school event. </a:t>
            </a:r>
            <a:endParaRPr/>
          </a:p>
          <a:p>
            <a:pPr indent="-228594" lvl="0" marL="228594" rtl="0" algn="l">
              <a:lnSpc>
                <a:spcPct val="120000"/>
              </a:lnSpc>
              <a:spcBef>
                <a:spcPts val="1600"/>
              </a:spcBef>
              <a:spcAft>
                <a:spcPts val="0"/>
              </a:spcAft>
              <a:buClr>
                <a:schemeClr val="dk1"/>
              </a:buClr>
              <a:buSzPts val="2800"/>
              <a:buChar char="•"/>
            </a:pPr>
            <a:r>
              <a:rPr b="1" lang="en-US">
                <a:latin typeface="Calibri"/>
                <a:ea typeface="Calibri"/>
                <a:cs typeface="Calibri"/>
                <a:sym typeface="Calibri"/>
              </a:rPr>
              <a:t>Understand</a:t>
            </a:r>
            <a:r>
              <a:rPr lang="en-US">
                <a:latin typeface="Calibri"/>
                <a:ea typeface="Calibri"/>
                <a:cs typeface="Calibri"/>
                <a:sym typeface="Calibri"/>
              </a:rPr>
              <a:t> </a:t>
            </a:r>
            <a:r>
              <a:rPr b="1" lang="en-US">
                <a:latin typeface="Calibri"/>
                <a:ea typeface="Calibri"/>
                <a:cs typeface="Calibri"/>
                <a:sym typeface="Calibri"/>
              </a:rPr>
              <a:t>resources and assistance needed </a:t>
            </a:r>
            <a:r>
              <a:rPr lang="en-US">
                <a:latin typeface="Calibri"/>
                <a:ea typeface="Calibri"/>
                <a:cs typeface="Calibri"/>
                <a:sym typeface="Calibri"/>
              </a:rPr>
              <a:t>at the local level, and the ability of the state and other external stakeholders to provide support.</a:t>
            </a:r>
            <a:endParaRPr/>
          </a:p>
        </p:txBody>
      </p:sp>
      <p:sp>
        <p:nvSpPr>
          <p:cNvPr id="144" name="Google Shape;144;p6"/>
          <p:cNvSpPr/>
          <p:nvPr/>
        </p:nvSpPr>
        <p:spPr>
          <a:xfrm>
            <a:off x="0" y="1"/>
            <a:ext cx="12192000" cy="77492"/>
          </a:xfrm>
          <a:prstGeom prst="rect">
            <a:avLst/>
          </a:prstGeom>
          <a:gradFill>
            <a:gsLst>
              <a:gs pos="0">
                <a:srgbClr val="770000"/>
              </a:gs>
              <a:gs pos="50000">
                <a:srgbClr val="AC0000"/>
              </a:gs>
              <a:gs pos="100000">
                <a:srgbClr val="CE0000"/>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Montserrat"/>
              <a:ea typeface="Montserrat"/>
              <a:cs typeface="Montserrat"/>
              <a:sym typeface="Montserrat"/>
            </a:endParaRPr>
          </a:p>
        </p:txBody>
      </p:sp>
      <p:sp>
        <p:nvSpPr>
          <p:cNvPr id="145" name="Google Shape;145;p6"/>
          <p:cNvSpPr/>
          <p:nvPr/>
        </p:nvSpPr>
        <p:spPr>
          <a:xfrm>
            <a:off x="-1" y="6734021"/>
            <a:ext cx="12192000" cy="162727"/>
          </a:xfrm>
          <a:prstGeom prst="rect">
            <a:avLst/>
          </a:prstGeom>
          <a:gradFill>
            <a:gsLst>
              <a:gs pos="0">
                <a:srgbClr val="770000"/>
              </a:gs>
              <a:gs pos="50000">
                <a:srgbClr val="AC0000"/>
              </a:gs>
              <a:gs pos="100000">
                <a:srgbClr val="CE0000"/>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pic>
        <p:nvPicPr>
          <p:cNvPr id="151" name="Google Shape;151;p7"/>
          <p:cNvPicPr preferRelativeResize="0"/>
          <p:nvPr/>
        </p:nvPicPr>
        <p:blipFill rotWithShape="1">
          <a:blip r:embed="rId3">
            <a:alphaModFix amt="7000"/>
          </a:blip>
          <a:srcRect b="35996" l="0" r="73375" t="27568"/>
          <a:stretch/>
        </p:blipFill>
        <p:spPr>
          <a:xfrm>
            <a:off x="2321165" y="-445408"/>
            <a:ext cx="7549673" cy="7748819"/>
          </a:xfrm>
          <a:prstGeom prst="rect">
            <a:avLst/>
          </a:prstGeom>
          <a:noFill/>
          <a:ln>
            <a:noFill/>
          </a:ln>
        </p:spPr>
      </p:pic>
      <p:sp>
        <p:nvSpPr>
          <p:cNvPr id="152" name="Google Shape;152;p7"/>
          <p:cNvSpPr txBox="1"/>
          <p:nvPr>
            <p:ph type="title"/>
          </p:nvPr>
        </p:nvSpPr>
        <p:spPr>
          <a:xfrm>
            <a:off x="649357" y="223626"/>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770000"/>
              </a:buClr>
              <a:buSzPts val="3600"/>
              <a:buFont typeface="Montserrat"/>
              <a:buNone/>
            </a:pPr>
            <a:r>
              <a:rPr b="1" lang="en-US" sz="3600">
                <a:solidFill>
                  <a:srgbClr val="770000"/>
                </a:solidFill>
                <a:latin typeface="Montserrat"/>
                <a:ea typeface="Montserrat"/>
                <a:cs typeface="Montserrat"/>
                <a:sym typeface="Montserrat"/>
              </a:rPr>
              <a:t>Exercise Ground Rules</a:t>
            </a:r>
            <a:endParaRPr/>
          </a:p>
        </p:txBody>
      </p:sp>
      <p:sp>
        <p:nvSpPr>
          <p:cNvPr id="153" name="Google Shape;153;p7"/>
          <p:cNvSpPr/>
          <p:nvPr/>
        </p:nvSpPr>
        <p:spPr>
          <a:xfrm>
            <a:off x="438912" y="1407686"/>
            <a:ext cx="11375136" cy="4671782"/>
          </a:xfrm>
          <a:prstGeom prst="roundRect">
            <a:avLst>
              <a:gd fmla="val 16667" name="adj"/>
            </a:avLst>
          </a:prstGeom>
          <a:solidFill>
            <a:srgbClr val="FFC000"/>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4" name="Google Shape;154;p7"/>
          <p:cNvSpPr txBox="1"/>
          <p:nvPr>
            <p:ph idx="1" type="body"/>
          </p:nvPr>
        </p:nvSpPr>
        <p:spPr>
          <a:xfrm>
            <a:off x="868680" y="1690692"/>
            <a:ext cx="10515600" cy="3759622"/>
          </a:xfrm>
          <a:prstGeom prst="rect">
            <a:avLst/>
          </a:prstGeom>
          <a:noFill/>
          <a:ln>
            <a:noFill/>
          </a:ln>
        </p:spPr>
        <p:txBody>
          <a:bodyPr anchorCtr="0" anchor="t" bIns="45700" lIns="91425" spcFirstLastPara="1" rIns="91425" wrap="square" tIns="45700">
            <a:normAutofit fontScale="92500"/>
          </a:bodyPr>
          <a:lstStyle/>
          <a:p>
            <a:pPr indent="-228594" lvl="0" marL="228594" rtl="0" algn="l">
              <a:lnSpc>
                <a:spcPct val="90000"/>
              </a:lnSpc>
              <a:spcBef>
                <a:spcPts val="0"/>
              </a:spcBef>
              <a:spcAft>
                <a:spcPts val="0"/>
              </a:spcAft>
              <a:buClr>
                <a:schemeClr val="dk1"/>
              </a:buClr>
              <a:buSzPct val="100000"/>
              <a:buChar char="•"/>
            </a:pPr>
            <a:r>
              <a:rPr lang="en-US">
                <a:latin typeface="Calibri"/>
                <a:ea typeface="Calibri"/>
                <a:cs typeface="Calibri"/>
                <a:sym typeface="Calibri"/>
              </a:rPr>
              <a:t>Short discussion after each module among local groups.</a:t>
            </a:r>
            <a:endParaRPr/>
          </a:p>
          <a:p>
            <a:pPr indent="-228594" lvl="0" marL="228594" rtl="0" algn="l">
              <a:lnSpc>
                <a:spcPct val="90000"/>
              </a:lnSpc>
              <a:spcBef>
                <a:spcPts val="1600"/>
              </a:spcBef>
              <a:spcAft>
                <a:spcPts val="0"/>
              </a:spcAft>
              <a:buClr>
                <a:schemeClr val="dk1"/>
              </a:buClr>
              <a:buSzPct val="100000"/>
              <a:buChar char="•"/>
            </a:pPr>
            <a:r>
              <a:rPr lang="en-US">
                <a:latin typeface="Calibri"/>
                <a:ea typeface="Calibri"/>
                <a:cs typeface="Calibri"/>
                <a:sym typeface="Calibri"/>
              </a:rPr>
              <a:t>No “right” answers - discuss all options. </a:t>
            </a:r>
            <a:endParaRPr/>
          </a:p>
          <a:p>
            <a:pPr indent="-228594" lvl="0" marL="228594" rtl="0" algn="l">
              <a:lnSpc>
                <a:spcPct val="90000"/>
              </a:lnSpc>
              <a:spcBef>
                <a:spcPts val="1600"/>
              </a:spcBef>
              <a:spcAft>
                <a:spcPts val="0"/>
              </a:spcAft>
              <a:buClr>
                <a:schemeClr val="dk1"/>
              </a:buClr>
              <a:buSzPct val="100000"/>
              <a:buChar char="•"/>
            </a:pPr>
            <a:r>
              <a:rPr lang="en-US">
                <a:latin typeface="Calibri"/>
                <a:ea typeface="Calibri"/>
                <a:cs typeface="Calibri"/>
                <a:sym typeface="Calibri"/>
              </a:rPr>
              <a:t>Test the plan(s). </a:t>
            </a:r>
            <a:endParaRPr/>
          </a:p>
          <a:p>
            <a:pPr indent="-228594" lvl="0" marL="228594" rtl="0" algn="l">
              <a:lnSpc>
                <a:spcPct val="90000"/>
              </a:lnSpc>
              <a:spcBef>
                <a:spcPts val="1600"/>
              </a:spcBef>
              <a:spcAft>
                <a:spcPts val="0"/>
              </a:spcAft>
              <a:buClr>
                <a:schemeClr val="dk1"/>
              </a:buClr>
              <a:buSzPct val="100000"/>
              <a:buChar char="•"/>
            </a:pPr>
            <a:r>
              <a:rPr lang="en-US">
                <a:latin typeface="Calibri"/>
                <a:ea typeface="Calibri"/>
                <a:cs typeface="Calibri"/>
                <a:sym typeface="Calibri"/>
              </a:rPr>
              <a:t>Accept the artificialities of the scenario. </a:t>
            </a:r>
            <a:endParaRPr/>
          </a:p>
          <a:p>
            <a:pPr indent="-228594" lvl="0" marL="228594" rtl="0" algn="l">
              <a:lnSpc>
                <a:spcPct val="90000"/>
              </a:lnSpc>
              <a:spcBef>
                <a:spcPts val="1600"/>
              </a:spcBef>
              <a:spcAft>
                <a:spcPts val="0"/>
              </a:spcAft>
              <a:buClr>
                <a:schemeClr val="dk1"/>
              </a:buClr>
              <a:buSzPct val="100000"/>
              <a:buChar char="•"/>
            </a:pPr>
            <a:r>
              <a:rPr lang="en-US">
                <a:latin typeface="Calibri"/>
                <a:ea typeface="Calibri"/>
                <a:cs typeface="Calibri"/>
                <a:sym typeface="Calibri"/>
              </a:rPr>
              <a:t>Make notes on your responses and be prepared to brief-out to the larger group.</a:t>
            </a:r>
            <a:endParaRPr/>
          </a:p>
          <a:p>
            <a:pPr indent="-228594" lvl="0" marL="228594" rtl="0" algn="l">
              <a:lnSpc>
                <a:spcPct val="90000"/>
              </a:lnSpc>
              <a:spcBef>
                <a:spcPts val="1600"/>
              </a:spcBef>
              <a:spcAft>
                <a:spcPts val="0"/>
              </a:spcAft>
              <a:buClr>
                <a:schemeClr val="dk1"/>
              </a:buClr>
              <a:buSzPct val="100000"/>
              <a:buChar char="•"/>
            </a:pPr>
            <a:r>
              <a:rPr lang="en-US">
                <a:latin typeface="Calibri"/>
                <a:ea typeface="Calibri"/>
                <a:cs typeface="Calibri"/>
                <a:sym typeface="Calibri"/>
              </a:rPr>
              <a:t>This is a self evaluation opportunity for the LEA and local partner agencies.</a:t>
            </a:r>
            <a:endParaRPr/>
          </a:p>
        </p:txBody>
      </p:sp>
      <p:sp>
        <p:nvSpPr>
          <p:cNvPr id="155" name="Google Shape;155;p7"/>
          <p:cNvSpPr/>
          <p:nvPr/>
        </p:nvSpPr>
        <p:spPr>
          <a:xfrm>
            <a:off x="0" y="1"/>
            <a:ext cx="12192000" cy="77492"/>
          </a:xfrm>
          <a:prstGeom prst="rect">
            <a:avLst/>
          </a:prstGeom>
          <a:gradFill>
            <a:gsLst>
              <a:gs pos="0">
                <a:srgbClr val="770000"/>
              </a:gs>
              <a:gs pos="50000">
                <a:srgbClr val="AC0000"/>
              </a:gs>
              <a:gs pos="100000">
                <a:srgbClr val="CE0000"/>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Montserrat"/>
              <a:ea typeface="Montserrat"/>
              <a:cs typeface="Montserrat"/>
              <a:sym typeface="Montserrat"/>
            </a:endParaRPr>
          </a:p>
        </p:txBody>
      </p:sp>
      <p:sp>
        <p:nvSpPr>
          <p:cNvPr id="156" name="Google Shape;156;p7"/>
          <p:cNvSpPr/>
          <p:nvPr/>
        </p:nvSpPr>
        <p:spPr>
          <a:xfrm>
            <a:off x="-1" y="6734021"/>
            <a:ext cx="12192000" cy="162727"/>
          </a:xfrm>
          <a:prstGeom prst="rect">
            <a:avLst/>
          </a:prstGeom>
          <a:gradFill>
            <a:gsLst>
              <a:gs pos="0">
                <a:srgbClr val="770000"/>
              </a:gs>
              <a:gs pos="50000">
                <a:srgbClr val="AC0000"/>
              </a:gs>
              <a:gs pos="100000">
                <a:srgbClr val="CE0000"/>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pic>
        <p:nvPicPr>
          <p:cNvPr id="162" name="Google Shape;162;p8"/>
          <p:cNvPicPr preferRelativeResize="0"/>
          <p:nvPr/>
        </p:nvPicPr>
        <p:blipFill rotWithShape="1">
          <a:blip r:embed="rId3">
            <a:alphaModFix amt="7000"/>
          </a:blip>
          <a:srcRect b="35996" l="0" r="73375" t="27568"/>
          <a:stretch/>
        </p:blipFill>
        <p:spPr>
          <a:xfrm>
            <a:off x="2321163" y="-445410"/>
            <a:ext cx="7549673" cy="7748819"/>
          </a:xfrm>
          <a:prstGeom prst="rect">
            <a:avLst/>
          </a:prstGeom>
          <a:noFill/>
          <a:ln>
            <a:noFill/>
          </a:ln>
        </p:spPr>
      </p:pic>
      <p:sp>
        <p:nvSpPr>
          <p:cNvPr id="163" name="Google Shape;163;p8"/>
          <p:cNvSpPr/>
          <p:nvPr/>
        </p:nvSpPr>
        <p:spPr>
          <a:xfrm>
            <a:off x="778763" y="1410030"/>
            <a:ext cx="9496695" cy="1455203"/>
          </a:xfrm>
          <a:prstGeom prst="roundRect">
            <a:avLst>
              <a:gd fmla="val 16667" name="adj"/>
            </a:avLst>
          </a:prstGeom>
          <a:solidFill>
            <a:srgbClr val="FFF2C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4" name="Google Shape;164;p8"/>
          <p:cNvSpPr/>
          <p:nvPr/>
        </p:nvSpPr>
        <p:spPr>
          <a:xfrm>
            <a:off x="986842" y="2987369"/>
            <a:ext cx="9685896" cy="1503283"/>
          </a:xfrm>
          <a:prstGeom prst="roundRect">
            <a:avLst>
              <a:gd fmla="val 16667" name="adj"/>
            </a:avLst>
          </a:prstGeom>
          <a:solidFill>
            <a:srgbClr val="D8E2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5" name="Google Shape;165;p8"/>
          <p:cNvSpPr/>
          <p:nvPr/>
        </p:nvSpPr>
        <p:spPr>
          <a:xfrm>
            <a:off x="1415845" y="4588847"/>
            <a:ext cx="9505346" cy="1503283"/>
          </a:xfrm>
          <a:prstGeom prst="roundRect">
            <a:avLst>
              <a:gd fmla="val 16667" name="adj"/>
            </a:avLst>
          </a:prstGeom>
          <a:solidFill>
            <a:srgbClr val="E1EF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6" name="Google Shape;166;p8"/>
          <p:cNvSpPr txBox="1"/>
          <p:nvPr>
            <p:ph type="title"/>
          </p:nvPr>
        </p:nvSpPr>
        <p:spPr>
          <a:xfrm>
            <a:off x="778763" y="234398"/>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770000"/>
              </a:buClr>
              <a:buSzPts val="3600"/>
              <a:buFont typeface="Montserrat"/>
              <a:buNone/>
            </a:pPr>
            <a:r>
              <a:rPr b="1" lang="en-US" sz="3600">
                <a:solidFill>
                  <a:srgbClr val="770000"/>
                </a:solidFill>
                <a:latin typeface="Montserrat"/>
                <a:ea typeface="Montserrat"/>
                <a:cs typeface="Montserrat"/>
                <a:sym typeface="Montserrat"/>
              </a:rPr>
              <a:t>Exercise Rhythm</a:t>
            </a:r>
            <a:endParaRPr/>
          </a:p>
        </p:txBody>
      </p:sp>
      <p:sp>
        <p:nvSpPr>
          <p:cNvPr id="167" name="Google Shape;167;p8"/>
          <p:cNvSpPr/>
          <p:nvPr/>
        </p:nvSpPr>
        <p:spPr>
          <a:xfrm>
            <a:off x="0" y="1"/>
            <a:ext cx="12192000" cy="77492"/>
          </a:xfrm>
          <a:prstGeom prst="rect">
            <a:avLst/>
          </a:prstGeom>
          <a:gradFill>
            <a:gsLst>
              <a:gs pos="0">
                <a:srgbClr val="770000"/>
              </a:gs>
              <a:gs pos="50000">
                <a:srgbClr val="AC0000"/>
              </a:gs>
              <a:gs pos="100000">
                <a:srgbClr val="CE0000"/>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Montserrat"/>
              <a:ea typeface="Montserrat"/>
              <a:cs typeface="Montserrat"/>
              <a:sym typeface="Montserrat"/>
            </a:endParaRPr>
          </a:p>
        </p:txBody>
      </p:sp>
      <p:sp>
        <p:nvSpPr>
          <p:cNvPr id="168" name="Google Shape;168;p8"/>
          <p:cNvSpPr txBox="1"/>
          <p:nvPr>
            <p:ph idx="1" type="body"/>
          </p:nvPr>
        </p:nvSpPr>
        <p:spPr>
          <a:xfrm>
            <a:off x="812348" y="1492423"/>
            <a:ext cx="10956318" cy="4564517"/>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90000"/>
              </a:lnSpc>
              <a:spcBef>
                <a:spcPts val="0"/>
              </a:spcBef>
              <a:spcAft>
                <a:spcPts val="0"/>
              </a:spcAft>
              <a:buClr>
                <a:schemeClr val="dk1"/>
              </a:buClr>
              <a:buSzPct val="100000"/>
              <a:buNone/>
            </a:pPr>
            <a:r>
              <a:rPr lang="en-US" sz="2600">
                <a:latin typeface="Calibri"/>
                <a:ea typeface="Calibri"/>
                <a:cs typeface="Calibri"/>
                <a:sym typeface="Calibri"/>
              </a:rPr>
              <a:t>Scenario Introduction  (MCSS Live Stream) </a:t>
            </a:r>
            <a:endParaRPr/>
          </a:p>
          <a:p>
            <a:pPr indent="-228594" lvl="1" marL="685783" rtl="0" algn="l">
              <a:lnSpc>
                <a:spcPct val="90000"/>
              </a:lnSpc>
              <a:spcBef>
                <a:spcPts val="1600"/>
              </a:spcBef>
              <a:spcAft>
                <a:spcPts val="0"/>
              </a:spcAft>
              <a:buClr>
                <a:schemeClr val="dk1"/>
              </a:buClr>
              <a:buSzPct val="100000"/>
              <a:buChar char="•"/>
            </a:pPr>
            <a:r>
              <a:rPr lang="en-US">
                <a:latin typeface="Calibri"/>
                <a:ea typeface="Calibri"/>
                <a:cs typeface="Calibri"/>
                <a:sym typeface="Calibri"/>
              </a:rPr>
              <a:t>Breakout: Local Group Discussion</a:t>
            </a:r>
            <a:endParaRPr/>
          </a:p>
          <a:p>
            <a:pPr indent="-228594" lvl="1" marL="685783" rtl="0" algn="l">
              <a:lnSpc>
                <a:spcPct val="90000"/>
              </a:lnSpc>
              <a:spcBef>
                <a:spcPts val="1600"/>
              </a:spcBef>
              <a:spcAft>
                <a:spcPts val="0"/>
              </a:spcAft>
              <a:buClr>
                <a:schemeClr val="dk1"/>
              </a:buClr>
              <a:buSzPct val="100000"/>
              <a:buChar char="•"/>
            </a:pPr>
            <a:r>
              <a:rPr lang="en-US" sz="2400">
                <a:latin typeface="Calibri"/>
                <a:ea typeface="Calibri"/>
                <a:cs typeface="Calibri"/>
                <a:sym typeface="Calibri"/>
              </a:rPr>
              <a:t>Brief-out </a:t>
            </a:r>
            <a:r>
              <a:rPr i="1" lang="en-US" sz="2400">
                <a:latin typeface="Calibri"/>
                <a:ea typeface="Calibri"/>
                <a:cs typeface="Calibri"/>
                <a:sym typeface="Calibri"/>
              </a:rPr>
              <a:t>with all groups</a:t>
            </a:r>
            <a:endParaRPr/>
          </a:p>
          <a:p>
            <a:pPr indent="-109848" lvl="1" marL="685783" rtl="0" algn="l">
              <a:lnSpc>
                <a:spcPct val="90000"/>
              </a:lnSpc>
              <a:spcBef>
                <a:spcPts val="1600"/>
              </a:spcBef>
              <a:spcAft>
                <a:spcPts val="0"/>
              </a:spcAft>
              <a:buClr>
                <a:schemeClr val="dk1"/>
              </a:buClr>
              <a:buSzPct val="100000"/>
              <a:buNone/>
            </a:pPr>
            <a:r>
              <a:t/>
            </a:r>
            <a:endParaRPr b="1" sz="2200">
              <a:latin typeface="Calibri"/>
              <a:ea typeface="Calibri"/>
              <a:cs typeface="Calibri"/>
              <a:sym typeface="Calibri"/>
            </a:endParaRPr>
          </a:p>
          <a:p>
            <a:pPr indent="0" lvl="1" marL="457189" rtl="0" algn="l">
              <a:lnSpc>
                <a:spcPct val="90000"/>
              </a:lnSpc>
              <a:spcBef>
                <a:spcPts val="1600"/>
              </a:spcBef>
              <a:spcAft>
                <a:spcPts val="0"/>
              </a:spcAft>
              <a:buClr>
                <a:schemeClr val="dk1"/>
              </a:buClr>
              <a:buSzPct val="100000"/>
              <a:buNone/>
            </a:pPr>
            <a:r>
              <a:rPr lang="en-US" sz="2800">
                <a:latin typeface="Calibri"/>
                <a:ea typeface="Calibri"/>
                <a:cs typeface="Calibri"/>
                <a:sym typeface="Calibri"/>
              </a:rPr>
              <a:t>Scenario Update (MCSS Live Stream)</a:t>
            </a:r>
            <a:endParaRPr/>
          </a:p>
          <a:p>
            <a:pPr indent="-228594" lvl="3" marL="1600160" rtl="0" algn="l">
              <a:lnSpc>
                <a:spcPct val="90000"/>
              </a:lnSpc>
              <a:spcBef>
                <a:spcPts val="1600"/>
              </a:spcBef>
              <a:spcAft>
                <a:spcPts val="0"/>
              </a:spcAft>
              <a:buClr>
                <a:schemeClr val="dk1"/>
              </a:buClr>
              <a:buSzPct val="100000"/>
              <a:buChar char="•"/>
            </a:pPr>
            <a:r>
              <a:rPr lang="en-US" sz="2400">
                <a:latin typeface="Calibri"/>
                <a:ea typeface="Calibri"/>
                <a:cs typeface="Calibri"/>
                <a:sym typeface="Calibri"/>
              </a:rPr>
              <a:t>Breakout: Local Group Discussion </a:t>
            </a:r>
            <a:endParaRPr/>
          </a:p>
          <a:p>
            <a:pPr indent="-228594" lvl="3" marL="1600160" rtl="0" algn="l">
              <a:lnSpc>
                <a:spcPct val="90000"/>
              </a:lnSpc>
              <a:spcBef>
                <a:spcPts val="1600"/>
              </a:spcBef>
              <a:spcAft>
                <a:spcPts val="0"/>
              </a:spcAft>
              <a:buClr>
                <a:schemeClr val="dk1"/>
              </a:buClr>
              <a:buSzPct val="100000"/>
              <a:buChar char="•"/>
            </a:pPr>
            <a:r>
              <a:rPr lang="en-US" sz="2400">
                <a:latin typeface="Calibri"/>
                <a:ea typeface="Calibri"/>
                <a:cs typeface="Calibri"/>
                <a:sym typeface="Calibri"/>
              </a:rPr>
              <a:t>Brief-out </a:t>
            </a:r>
            <a:r>
              <a:rPr i="1" lang="en-US" sz="2400">
                <a:latin typeface="Calibri"/>
                <a:ea typeface="Calibri"/>
                <a:cs typeface="Calibri"/>
                <a:sym typeface="Calibri"/>
              </a:rPr>
              <a:t>with all groups</a:t>
            </a:r>
            <a:endParaRPr/>
          </a:p>
          <a:p>
            <a:pPr indent="-185413" lvl="3" marL="1600160" rtl="0" algn="l">
              <a:lnSpc>
                <a:spcPct val="90000"/>
              </a:lnSpc>
              <a:spcBef>
                <a:spcPts val="1600"/>
              </a:spcBef>
              <a:spcAft>
                <a:spcPts val="0"/>
              </a:spcAft>
              <a:buClr>
                <a:schemeClr val="dk1"/>
              </a:buClr>
              <a:buSzPct val="100000"/>
              <a:buNone/>
            </a:pPr>
            <a:r>
              <a:t/>
            </a:r>
            <a:endParaRPr i="1" sz="800">
              <a:latin typeface="Calibri"/>
              <a:ea typeface="Calibri"/>
              <a:cs typeface="Calibri"/>
              <a:sym typeface="Calibri"/>
            </a:endParaRPr>
          </a:p>
          <a:p>
            <a:pPr indent="0" lvl="2" marL="914377" rtl="0" algn="l">
              <a:lnSpc>
                <a:spcPct val="90000"/>
              </a:lnSpc>
              <a:spcBef>
                <a:spcPts val="1600"/>
              </a:spcBef>
              <a:spcAft>
                <a:spcPts val="0"/>
              </a:spcAft>
              <a:buClr>
                <a:schemeClr val="dk1"/>
              </a:buClr>
              <a:buSzPct val="100000"/>
              <a:buNone/>
            </a:pPr>
            <a:r>
              <a:rPr lang="en-US" sz="2600">
                <a:latin typeface="Calibri"/>
                <a:ea typeface="Calibri"/>
                <a:cs typeface="Calibri"/>
                <a:sym typeface="Calibri"/>
              </a:rPr>
              <a:t>Final Scenario Update (MCSS Live Stream)</a:t>
            </a:r>
            <a:endParaRPr/>
          </a:p>
          <a:p>
            <a:pPr indent="-228594" lvl="4" marL="2057349" rtl="0" algn="l">
              <a:lnSpc>
                <a:spcPct val="90000"/>
              </a:lnSpc>
              <a:spcBef>
                <a:spcPts val="1600"/>
              </a:spcBef>
              <a:spcAft>
                <a:spcPts val="0"/>
              </a:spcAft>
              <a:buClr>
                <a:schemeClr val="dk1"/>
              </a:buClr>
              <a:buSzPct val="100000"/>
              <a:buChar char="•"/>
            </a:pPr>
            <a:r>
              <a:rPr lang="en-US" sz="2400">
                <a:latin typeface="Calibri"/>
                <a:ea typeface="Calibri"/>
                <a:cs typeface="Calibri"/>
                <a:sym typeface="Calibri"/>
              </a:rPr>
              <a:t>Breakout: Local Group Discussion</a:t>
            </a:r>
            <a:endParaRPr i="1" sz="2400">
              <a:latin typeface="Calibri"/>
              <a:ea typeface="Calibri"/>
              <a:cs typeface="Calibri"/>
              <a:sym typeface="Calibri"/>
            </a:endParaRPr>
          </a:p>
          <a:p>
            <a:pPr indent="-228594" lvl="4" marL="2057349" rtl="0" algn="l">
              <a:lnSpc>
                <a:spcPct val="90000"/>
              </a:lnSpc>
              <a:spcBef>
                <a:spcPts val="1600"/>
              </a:spcBef>
              <a:spcAft>
                <a:spcPts val="0"/>
              </a:spcAft>
              <a:buClr>
                <a:schemeClr val="dk1"/>
              </a:buClr>
              <a:buSzPct val="100000"/>
              <a:buChar char="•"/>
            </a:pPr>
            <a:r>
              <a:rPr lang="en-US" sz="2400">
                <a:latin typeface="Calibri"/>
                <a:ea typeface="Calibri"/>
                <a:cs typeface="Calibri"/>
                <a:sym typeface="Calibri"/>
              </a:rPr>
              <a:t>Brief-out </a:t>
            </a:r>
            <a:r>
              <a:rPr i="1" lang="en-US" sz="2400">
                <a:latin typeface="Calibri"/>
                <a:ea typeface="Calibri"/>
                <a:cs typeface="Calibri"/>
                <a:sym typeface="Calibri"/>
              </a:rPr>
              <a:t>with all groups</a:t>
            </a:r>
            <a:endParaRPr/>
          </a:p>
          <a:p>
            <a:pPr indent="-77464" lvl="0" marL="228594" rtl="0" algn="l">
              <a:lnSpc>
                <a:spcPct val="90000"/>
              </a:lnSpc>
              <a:spcBef>
                <a:spcPts val="1600"/>
              </a:spcBef>
              <a:spcAft>
                <a:spcPts val="0"/>
              </a:spcAft>
              <a:buClr>
                <a:schemeClr val="dk1"/>
              </a:buClr>
              <a:buSzPct val="100000"/>
              <a:buNone/>
            </a:pPr>
            <a:r>
              <a:t/>
            </a:r>
            <a:endParaRPr>
              <a:latin typeface="Calibri"/>
              <a:ea typeface="Calibri"/>
              <a:cs typeface="Calibri"/>
              <a:sym typeface="Calibri"/>
            </a:endParaRPr>
          </a:p>
        </p:txBody>
      </p:sp>
      <p:sp>
        <p:nvSpPr>
          <p:cNvPr id="169" name="Google Shape;169;p8"/>
          <p:cNvSpPr/>
          <p:nvPr/>
        </p:nvSpPr>
        <p:spPr>
          <a:xfrm>
            <a:off x="-1" y="6734021"/>
            <a:ext cx="12192000" cy="162727"/>
          </a:xfrm>
          <a:prstGeom prst="rect">
            <a:avLst/>
          </a:prstGeom>
          <a:gradFill>
            <a:gsLst>
              <a:gs pos="0">
                <a:srgbClr val="770000"/>
              </a:gs>
              <a:gs pos="50000">
                <a:srgbClr val="AC0000"/>
              </a:gs>
              <a:gs pos="100000">
                <a:srgbClr val="CE0000"/>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Montserrat"/>
              <a:ea typeface="Montserrat"/>
              <a:cs typeface="Montserrat"/>
              <a:sym typeface="Montserrat"/>
            </a:endParaRPr>
          </a:p>
        </p:txBody>
      </p:sp>
      <p:pic>
        <p:nvPicPr>
          <p:cNvPr descr="Online meeting with solid fill" id="170" name="Google Shape;170;p8"/>
          <p:cNvPicPr preferRelativeResize="0"/>
          <p:nvPr/>
        </p:nvPicPr>
        <p:blipFill rotWithShape="1">
          <a:blip r:embed="rId4">
            <a:alphaModFix/>
          </a:blip>
          <a:srcRect b="0" l="0" r="0" t="0"/>
          <a:stretch/>
        </p:blipFill>
        <p:spPr>
          <a:xfrm>
            <a:off x="6856173" y="5431789"/>
            <a:ext cx="545068" cy="545068"/>
          </a:xfrm>
          <a:prstGeom prst="rect">
            <a:avLst/>
          </a:prstGeom>
          <a:noFill/>
          <a:ln>
            <a:noFill/>
          </a:ln>
        </p:spPr>
      </p:pic>
      <p:pic>
        <p:nvPicPr>
          <p:cNvPr descr="Customer Review" id="171" name="Google Shape;171;p8"/>
          <p:cNvPicPr preferRelativeResize="0"/>
          <p:nvPr/>
        </p:nvPicPr>
        <p:blipFill rotWithShape="1">
          <a:blip r:embed="rId5">
            <a:alphaModFix/>
          </a:blip>
          <a:srcRect b="0" l="0" r="0" t="0"/>
          <a:stretch/>
        </p:blipFill>
        <p:spPr>
          <a:xfrm>
            <a:off x="8082430" y="4972704"/>
            <a:ext cx="545068" cy="545068"/>
          </a:xfrm>
          <a:prstGeom prst="rect">
            <a:avLst/>
          </a:prstGeom>
          <a:noFill/>
          <a:ln>
            <a:noFill/>
          </a:ln>
        </p:spPr>
      </p:pic>
      <p:pic>
        <p:nvPicPr>
          <p:cNvPr descr="Web cam with solid fill" id="172" name="Google Shape;172;p8"/>
          <p:cNvPicPr preferRelativeResize="0"/>
          <p:nvPr/>
        </p:nvPicPr>
        <p:blipFill rotWithShape="1">
          <a:blip r:embed="rId6">
            <a:alphaModFix/>
          </a:blip>
          <a:srcRect b="0" l="0" r="0" t="0"/>
          <a:stretch/>
        </p:blipFill>
        <p:spPr>
          <a:xfrm>
            <a:off x="8775036" y="4979316"/>
            <a:ext cx="549678" cy="549678"/>
          </a:xfrm>
          <a:prstGeom prst="rect">
            <a:avLst/>
          </a:prstGeom>
          <a:noFill/>
          <a:ln>
            <a:noFill/>
          </a:ln>
        </p:spPr>
      </p:pic>
      <p:pic>
        <p:nvPicPr>
          <p:cNvPr descr="Web cam with solid fill" id="173" name="Google Shape;173;p8"/>
          <p:cNvPicPr preferRelativeResize="0"/>
          <p:nvPr/>
        </p:nvPicPr>
        <p:blipFill rotWithShape="1">
          <a:blip r:embed="rId6">
            <a:alphaModFix/>
          </a:blip>
          <a:srcRect b="0" l="0" r="0" t="0"/>
          <a:stretch/>
        </p:blipFill>
        <p:spPr>
          <a:xfrm>
            <a:off x="7345240" y="5418174"/>
            <a:ext cx="549678" cy="549678"/>
          </a:xfrm>
          <a:prstGeom prst="rect">
            <a:avLst/>
          </a:prstGeom>
          <a:noFill/>
          <a:ln>
            <a:noFill/>
          </a:ln>
        </p:spPr>
      </p:pic>
      <p:pic>
        <p:nvPicPr>
          <p:cNvPr descr="Close outline" id="174" name="Google Shape;174;p8"/>
          <p:cNvPicPr preferRelativeResize="0"/>
          <p:nvPr/>
        </p:nvPicPr>
        <p:blipFill rotWithShape="1">
          <a:blip r:embed="rId7">
            <a:alphaModFix/>
          </a:blip>
          <a:srcRect b="0" l="0" r="0" t="0"/>
          <a:stretch/>
        </p:blipFill>
        <p:spPr>
          <a:xfrm>
            <a:off x="8640943" y="4845223"/>
            <a:ext cx="817865" cy="817865"/>
          </a:xfrm>
          <a:prstGeom prst="rect">
            <a:avLst/>
          </a:prstGeom>
          <a:noFill/>
          <a:ln>
            <a:noFill/>
          </a:ln>
        </p:spPr>
      </p:pic>
      <p:pic>
        <p:nvPicPr>
          <p:cNvPr descr="Online meeting with solid fill" id="175" name="Google Shape;175;p8"/>
          <p:cNvPicPr preferRelativeResize="0"/>
          <p:nvPr/>
        </p:nvPicPr>
        <p:blipFill rotWithShape="1">
          <a:blip r:embed="rId4">
            <a:alphaModFix/>
          </a:blip>
          <a:srcRect b="0" l="0" r="0" t="0"/>
          <a:stretch/>
        </p:blipFill>
        <p:spPr>
          <a:xfrm>
            <a:off x="6151323" y="3907789"/>
            <a:ext cx="545068" cy="545068"/>
          </a:xfrm>
          <a:prstGeom prst="rect">
            <a:avLst/>
          </a:prstGeom>
          <a:noFill/>
          <a:ln>
            <a:noFill/>
          </a:ln>
        </p:spPr>
      </p:pic>
      <p:pic>
        <p:nvPicPr>
          <p:cNvPr descr="Customer Review" id="176" name="Google Shape;176;p8"/>
          <p:cNvPicPr preferRelativeResize="0"/>
          <p:nvPr/>
        </p:nvPicPr>
        <p:blipFill rotWithShape="1">
          <a:blip r:embed="rId5">
            <a:alphaModFix/>
          </a:blip>
          <a:srcRect b="0" l="0" r="0" t="0"/>
          <a:stretch/>
        </p:blipFill>
        <p:spPr>
          <a:xfrm>
            <a:off x="7415680" y="3391554"/>
            <a:ext cx="545068" cy="545068"/>
          </a:xfrm>
          <a:prstGeom prst="rect">
            <a:avLst/>
          </a:prstGeom>
          <a:noFill/>
          <a:ln>
            <a:noFill/>
          </a:ln>
        </p:spPr>
      </p:pic>
      <p:pic>
        <p:nvPicPr>
          <p:cNvPr descr="Web cam with solid fill" id="177" name="Google Shape;177;p8"/>
          <p:cNvPicPr preferRelativeResize="0"/>
          <p:nvPr/>
        </p:nvPicPr>
        <p:blipFill rotWithShape="1">
          <a:blip r:embed="rId6">
            <a:alphaModFix/>
          </a:blip>
          <a:srcRect b="0" l="0" r="0" t="0"/>
          <a:stretch/>
        </p:blipFill>
        <p:spPr>
          <a:xfrm>
            <a:off x="8108286" y="3398166"/>
            <a:ext cx="549678" cy="549678"/>
          </a:xfrm>
          <a:prstGeom prst="rect">
            <a:avLst/>
          </a:prstGeom>
          <a:noFill/>
          <a:ln>
            <a:noFill/>
          </a:ln>
        </p:spPr>
      </p:pic>
      <p:pic>
        <p:nvPicPr>
          <p:cNvPr descr="Web cam with solid fill" id="178" name="Google Shape;178;p8"/>
          <p:cNvPicPr preferRelativeResize="0"/>
          <p:nvPr/>
        </p:nvPicPr>
        <p:blipFill rotWithShape="1">
          <a:blip r:embed="rId6">
            <a:alphaModFix/>
          </a:blip>
          <a:srcRect b="0" l="0" r="0" t="0"/>
          <a:stretch/>
        </p:blipFill>
        <p:spPr>
          <a:xfrm>
            <a:off x="6640390" y="3894174"/>
            <a:ext cx="549678" cy="549678"/>
          </a:xfrm>
          <a:prstGeom prst="rect">
            <a:avLst/>
          </a:prstGeom>
          <a:noFill/>
          <a:ln>
            <a:noFill/>
          </a:ln>
        </p:spPr>
      </p:pic>
      <p:pic>
        <p:nvPicPr>
          <p:cNvPr descr="Close outline" id="179" name="Google Shape;179;p8"/>
          <p:cNvPicPr preferRelativeResize="0"/>
          <p:nvPr/>
        </p:nvPicPr>
        <p:blipFill rotWithShape="1">
          <a:blip r:embed="rId7">
            <a:alphaModFix/>
          </a:blip>
          <a:srcRect b="0" l="0" r="0" t="0"/>
          <a:stretch/>
        </p:blipFill>
        <p:spPr>
          <a:xfrm>
            <a:off x="7974193" y="3264073"/>
            <a:ext cx="817865" cy="817865"/>
          </a:xfrm>
          <a:prstGeom prst="rect">
            <a:avLst/>
          </a:prstGeom>
          <a:noFill/>
          <a:ln>
            <a:noFill/>
          </a:ln>
        </p:spPr>
      </p:pic>
      <p:pic>
        <p:nvPicPr>
          <p:cNvPr descr="Online meeting with solid fill" id="180" name="Google Shape;180;p8"/>
          <p:cNvPicPr preferRelativeResize="0"/>
          <p:nvPr/>
        </p:nvPicPr>
        <p:blipFill rotWithShape="1">
          <a:blip r:embed="rId4">
            <a:alphaModFix/>
          </a:blip>
          <a:srcRect b="0" l="0" r="0" t="0"/>
          <a:stretch/>
        </p:blipFill>
        <p:spPr>
          <a:xfrm>
            <a:off x="6017973" y="2078989"/>
            <a:ext cx="545068" cy="545068"/>
          </a:xfrm>
          <a:prstGeom prst="rect">
            <a:avLst/>
          </a:prstGeom>
          <a:noFill/>
          <a:ln>
            <a:noFill/>
          </a:ln>
        </p:spPr>
      </p:pic>
      <p:pic>
        <p:nvPicPr>
          <p:cNvPr descr="Customer Review" id="181" name="Google Shape;181;p8"/>
          <p:cNvPicPr preferRelativeResize="0"/>
          <p:nvPr/>
        </p:nvPicPr>
        <p:blipFill rotWithShape="1">
          <a:blip r:embed="rId5">
            <a:alphaModFix/>
          </a:blip>
          <a:srcRect b="0" l="0" r="0" t="0"/>
          <a:stretch/>
        </p:blipFill>
        <p:spPr>
          <a:xfrm>
            <a:off x="7244230" y="1619904"/>
            <a:ext cx="545068" cy="545068"/>
          </a:xfrm>
          <a:prstGeom prst="rect">
            <a:avLst/>
          </a:prstGeom>
          <a:noFill/>
          <a:ln>
            <a:noFill/>
          </a:ln>
        </p:spPr>
      </p:pic>
      <p:pic>
        <p:nvPicPr>
          <p:cNvPr descr="Web cam with solid fill" id="182" name="Google Shape;182;p8"/>
          <p:cNvPicPr preferRelativeResize="0"/>
          <p:nvPr/>
        </p:nvPicPr>
        <p:blipFill rotWithShape="1">
          <a:blip r:embed="rId6">
            <a:alphaModFix/>
          </a:blip>
          <a:srcRect b="0" l="0" r="0" t="0"/>
          <a:stretch/>
        </p:blipFill>
        <p:spPr>
          <a:xfrm>
            <a:off x="7936836" y="1626516"/>
            <a:ext cx="549678" cy="549678"/>
          </a:xfrm>
          <a:prstGeom prst="rect">
            <a:avLst/>
          </a:prstGeom>
          <a:noFill/>
          <a:ln>
            <a:noFill/>
          </a:ln>
        </p:spPr>
      </p:pic>
      <p:pic>
        <p:nvPicPr>
          <p:cNvPr descr="Web cam with solid fill" id="183" name="Google Shape;183;p8"/>
          <p:cNvPicPr preferRelativeResize="0"/>
          <p:nvPr/>
        </p:nvPicPr>
        <p:blipFill rotWithShape="1">
          <a:blip r:embed="rId6">
            <a:alphaModFix/>
          </a:blip>
          <a:srcRect b="0" l="0" r="0" t="0"/>
          <a:stretch/>
        </p:blipFill>
        <p:spPr>
          <a:xfrm>
            <a:off x="6507040" y="2065374"/>
            <a:ext cx="549678" cy="549678"/>
          </a:xfrm>
          <a:prstGeom prst="rect">
            <a:avLst/>
          </a:prstGeom>
          <a:noFill/>
          <a:ln>
            <a:noFill/>
          </a:ln>
        </p:spPr>
      </p:pic>
      <p:pic>
        <p:nvPicPr>
          <p:cNvPr descr="Close outline" id="184" name="Google Shape;184;p8"/>
          <p:cNvPicPr preferRelativeResize="0"/>
          <p:nvPr/>
        </p:nvPicPr>
        <p:blipFill rotWithShape="1">
          <a:blip r:embed="rId7">
            <a:alphaModFix/>
          </a:blip>
          <a:srcRect b="0" l="0" r="0" t="0"/>
          <a:stretch/>
        </p:blipFill>
        <p:spPr>
          <a:xfrm>
            <a:off x="7802743" y="1492423"/>
            <a:ext cx="817865" cy="81786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pic>
        <p:nvPicPr>
          <p:cNvPr id="190" name="Google Shape;190;p9"/>
          <p:cNvPicPr preferRelativeResize="0"/>
          <p:nvPr/>
        </p:nvPicPr>
        <p:blipFill rotWithShape="1">
          <a:blip r:embed="rId3">
            <a:alphaModFix amt="7000"/>
          </a:blip>
          <a:srcRect b="35996" l="0" r="73375" t="27568"/>
          <a:stretch/>
        </p:blipFill>
        <p:spPr>
          <a:xfrm>
            <a:off x="2321165" y="-445408"/>
            <a:ext cx="7549673" cy="7748819"/>
          </a:xfrm>
          <a:prstGeom prst="rect">
            <a:avLst/>
          </a:prstGeom>
          <a:noFill/>
          <a:ln>
            <a:noFill/>
          </a:ln>
        </p:spPr>
      </p:pic>
      <p:sp>
        <p:nvSpPr>
          <p:cNvPr id="191" name="Google Shape;191;p9"/>
          <p:cNvSpPr txBox="1"/>
          <p:nvPr>
            <p:ph type="title"/>
          </p:nvPr>
        </p:nvSpPr>
        <p:spPr>
          <a:xfrm>
            <a:off x="3006587" y="1359055"/>
            <a:ext cx="6326599"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Montserrat"/>
              <a:buNone/>
            </a:pPr>
            <a:r>
              <a:rPr b="1" lang="en-US">
                <a:latin typeface="Montserrat"/>
                <a:ea typeface="Montserrat"/>
                <a:cs typeface="Montserrat"/>
                <a:sym typeface="Montserrat"/>
              </a:rPr>
              <a:t>Start Exercise</a:t>
            </a:r>
            <a:endParaRPr b="1" sz="3600">
              <a:latin typeface="Montserrat"/>
              <a:ea typeface="Montserrat"/>
              <a:cs typeface="Montserrat"/>
              <a:sym typeface="Montserrat"/>
            </a:endParaRPr>
          </a:p>
        </p:txBody>
      </p:sp>
      <p:sp>
        <p:nvSpPr>
          <p:cNvPr id="192" name="Google Shape;192;p9"/>
          <p:cNvSpPr/>
          <p:nvPr/>
        </p:nvSpPr>
        <p:spPr>
          <a:xfrm>
            <a:off x="0" y="1"/>
            <a:ext cx="12192000" cy="77492"/>
          </a:xfrm>
          <a:prstGeom prst="rect">
            <a:avLst/>
          </a:prstGeom>
          <a:gradFill>
            <a:gsLst>
              <a:gs pos="0">
                <a:srgbClr val="770000"/>
              </a:gs>
              <a:gs pos="50000">
                <a:srgbClr val="AC0000"/>
              </a:gs>
              <a:gs pos="100000">
                <a:srgbClr val="CE0000"/>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93" name="Google Shape;193;p9"/>
          <p:cNvSpPr/>
          <p:nvPr/>
        </p:nvSpPr>
        <p:spPr>
          <a:xfrm>
            <a:off x="-1" y="6734021"/>
            <a:ext cx="12192000" cy="162727"/>
          </a:xfrm>
          <a:prstGeom prst="rect">
            <a:avLst/>
          </a:prstGeom>
          <a:gradFill>
            <a:gsLst>
              <a:gs pos="0">
                <a:srgbClr val="770000"/>
              </a:gs>
              <a:gs pos="50000">
                <a:srgbClr val="AC0000"/>
              </a:gs>
              <a:gs pos="100000">
                <a:srgbClr val="CE0000"/>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68AF3707F1664DB0E5E55E6B9794BE" ma:contentTypeVersion="2" ma:contentTypeDescription="Create a new document." ma:contentTypeScope="" ma:versionID="48e2ddea40ca56b92c89c5583de86312">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E3989DA7-06B8-493F-B7D0-88AC36FA58BD}"/>
</file>

<file path=customXml/itemProps2.xml><?xml version="1.0" encoding="utf-8"?>
<ds:datastoreItem xmlns:ds="http://schemas.openxmlformats.org/officeDocument/2006/customXml" ds:itemID="{2268B490-7B07-4D60-B649-2BD8581CB388}"/>
</file>

<file path=customXml/itemProps3.xml><?xml version="1.0" encoding="utf-8"?>
<ds:datastoreItem xmlns:ds="http://schemas.openxmlformats.org/officeDocument/2006/customXml" ds:itemID="{F263669A-BD9A-4281-8662-A4C922DA72E2}"/>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Emma Williams</dc:creator>
  <dcterms:created xsi:type="dcterms:W3CDTF">2023-01-31T20:12:14Z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0x010100F268AF3707F1664DB0E5E55E6B9794BE</vt:lpwstr>
  </property>
</Properties>
</file>